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</p:sldIdLst>
  <p:sldSz cx="6858000" cy="9906000" type="A4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8" autoAdjust="0"/>
    <p:restoredTop sz="94660"/>
  </p:normalViewPr>
  <p:slideViewPr>
    <p:cSldViewPr snapToGrid="0">
      <p:cViewPr>
        <p:scale>
          <a:sx n="75" d="100"/>
          <a:sy n="75" d="100"/>
        </p:scale>
        <p:origin x="1548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1361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652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24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843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31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728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483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1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321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8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60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2DC51-4072-4122-AFA7-4BE565B57732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DB35D-51D3-4282-9B1E-6444B77E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634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71105" y="3227206"/>
          <a:ext cx="2894612" cy="1447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3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6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131">
                <a:tc>
                  <a:txBody>
                    <a:bodyPr/>
                    <a:lstStyle/>
                    <a:p>
                      <a:r>
                        <a:rPr lang="fr-FR" sz="1050" dirty="0"/>
                        <a:t>Temps fina</a:t>
                      </a:r>
                      <a:r>
                        <a:rPr lang="fr-FR" sz="900" dirty="0"/>
                        <a:t>l</a:t>
                      </a:r>
                      <a:r>
                        <a:rPr lang="fr-FR" sz="900" baseline="0" dirty="0"/>
                        <a:t> </a:t>
                      </a:r>
                      <a:r>
                        <a:rPr lang="fr-FR" sz="800" baseline="0" dirty="0"/>
                        <a:t>(veuillez entourer le temps officiel</a:t>
                      </a:r>
                      <a:r>
                        <a:rPr lang="fr-FR" sz="1200" baseline="0" dirty="0"/>
                        <a:t>)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Sec.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1/100</a:t>
                      </a:r>
                      <a:r>
                        <a:rPr lang="fr-FR" baseline="30000" dirty="0"/>
                        <a:t>e</a:t>
                      </a:r>
                      <a:r>
                        <a:rPr lang="fr-FR" dirty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1472540" y="151899"/>
            <a:ext cx="19238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Pris de temps</a:t>
            </a:r>
          </a:p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Natation</a:t>
            </a:r>
          </a:p>
          <a:p>
            <a:pPr algn="r"/>
            <a:r>
              <a:rPr lang="fr-FR" sz="1000" dirty="0"/>
              <a:t>17 décembre 2025 / bassin : 25m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3636822" y="3227206"/>
          <a:ext cx="2894612" cy="1447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3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6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131">
                <a:tc>
                  <a:txBody>
                    <a:bodyPr/>
                    <a:lstStyle/>
                    <a:p>
                      <a:r>
                        <a:rPr lang="fr-FR" sz="1050" dirty="0"/>
                        <a:t>Temps fina</a:t>
                      </a:r>
                      <a:r>
                        <a:rPr lang="fr-FR" sz="900" dirty="0"/>
                        <a:t>l</a:t>
                      </a:r>
                      <a:r>
                        <a:rPr lang="fr-FR" sz="900" baseline="0" dirty="0"/>
                        <a:t> </a:t>
                      </a:r>
                      <a:r>
                        <a:rPr lang="fr-FR" sz="800" baseline="0" dirty="0"/>
                        <a:t>(veuillez entourer le temps officiel</a:t>
                      </a:r>
                      <a:r>
                        <a:rPr lang="fr-FR" sz="1200" baseline="0" dirty="0"/>
                        <a:t>)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Sec.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1/100</a:t>
                      </a:r>
                      <a:r>
                        <a:rPr lang="fr-FR" baseline="30000" dirty="0"/>
                        <a:t>e</a:t>
                      </a:r>
                      <a:r>
                        <a:rPr lang="fr-FR" dirty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4738257" y="151899"/>
            <a:ext cx="19238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Prise de temps</a:t>
            </a:r>
          </a:p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Natation</a:t>
            </a:r>
          </a:p>
          <a:p>
            <a:pPr algn="r"/>
            <a:r>
              <a:rPr lang="fr-FR" sz="1000" dirty="0"/>
              <a:t>17 décembre 2025 / bassin : 25m</a:t>
            </a: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966378"/>
              </p:ext>
            </p:extLst>
          </p:nvPr>
        </p:nvGraphicFramePr>
        <p:xfrm>
          <a:off x="369457" y="8177238"/>
          <a:ext cx="2894612" cy="1447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3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6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131">
                <a:tc>
                  <a:txBody>
                    <a:bodyPr/>
                    <a:lstStyle/>
                    <a:p>
                      <a:r>
                        <a:rPr lang="fr-FR" sz="1050" dirty="0"/>
                        <a:t>Temps fina</a:t>
                      </a:r>
                      <a:r>
                        <a:rPr lang="fr-FR" sz="900" dirty="0"/>
                        <a:t>l</a:t>
                      </a:r>
                      <a:r>
                        <a:rPr lang="fr-FR" sz="900" baseline="0" dirty="0"/>
                        <a:t> </a:t>
                      </a:r>
                      <a:r>
                        <a:rPr lang="fr-FR" sz="800" baseline="0" dirty="0"/>
                        <a:t>(veuillez entourer le temps officiel</a:t>
                      </a:r>
                      <a:r>
                        <a:rPr lang="fr-FR" sz="1200" baseline="0" dirty="0"/>
                        <a:t>)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Sec.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1/100</a:t>
                      </a:r>
                      <a:r>
                        <a:rPr lang="fr-FR" baseline="30000" dirty="0"/>
                        <a:t>e</a:t>
                      </a:r>
                      <a:r>
                        <a:rPr lang="fr-FR" dirty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1470892" y="5101931"/>
            <a:ext cx="19238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Prise de temps</a:t>
            </a:r>
          </a:p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Natation</a:t>
            </a:r>
          </a:p>
          <a:p>
            <a:pPr algn="r"/>
            <a:r>
              <a:rPr lang="fr-FR" sz="1000" dirty="0"/>
              <a:t>17 décembre 2025 / bassin : 25m</a:t>
            </a: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3684164" y="8177238"/>
          <a:ext cx="2894612" cy="1447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3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6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131">
                <a:tc>
                  <a:txBody>
                    <a:bodyPr/>
                    <a:lstStyle/>
                    <a:p>
                      <a:r>
                        <a:rPr lang="fr-FR" sz="1050" dirty="0"/>
                        <a:t>Temps fina</a:t>
                      </a:r>
                      <a:r>
                        <a:rPr lang="fr-FR" sz="900" dirty="0"/>
                        <a:t>l</a:t>
                      </a:r>
                      <a:r>
                        <a:rPr lang="fr-FR" sz="900" baseline="0" dirty="0"/>
                        <a:t> </a:t>
                      </a:r>
                      <a:r>
                        <a:rPr lang="fr-FR" sz="800" baseline="0" dirty="0"/>
                        <a:t>(veuillez entourer le temps officiel</a:t>
                      </a:r>
                      <a:r>
                        <a:rPr lang="fr-FR" sz="1200" baseline="0" dirty="0"/>
                        <a:t>)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Sec.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1/100</a:t>
                      </a:r>
                      <a:r>
                        <a:rPr lang="fr-FR" baseline="30000" dirty="0"/>
                        <a:t>e</a:t>
                      </a:r>
                      <a:r>
                        <a:rPr lang="fr-FR" dirty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ZoneTexte 25"/>
          <p:cNvSpPr txBox="1"/>
          <p:nvPr/>
        </p:nvSpPr>
        <p:spPr>
          <a:xfrm>
            <a:off x="4785599" y="5101931"/>
            <a:ext cx="19238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Prise de temps</a:t>
            </a:r>
          </a:p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Natation</a:t>
            </a:r>
          </a:p>
          <a:p>
            <a:pPr algn="r"/>
            <a:r>
              <a:rPr lang="fr-FR" sz="1000" dirty="0"/>
              <a:t>17 décembre 2025 / bassin : 25m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2500586" y="7737371"/>
            <a:ext cx="33963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Temps habituel : 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12492" y="885519"/>
            <a:ext cx="34366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Catégorie</a:t>
            </a:r>
            <a:r>
              <a:rPr lang="fr-FR" sz="1400" b="1" dirty="0"/>
              <a:t> : PF – PG – BF – BG- MF – MG – CJF - CJG</a:t>
            </a:r>
          </a:p>
          <a:p>
            <a:r>
              <a:rPr lang="fr-FR" sz="1200" b="1" dirty="0"/>
              <a:t>Etablissement : </a:t>
            </a:r>
          </a:p>
          <a:p>
            <a:endParaRPr lang="fr-FR" sz="1200" b="1" dirty="0"/>
          </a:p>
          <a:p>
            <a:r>
              <a:rPr lang="fr-FR" sz="1200" b="1" dirty="0"/>
              <a:t>Nom et prénom : </a:t>
            </a:r>
          </a:p>
          <a:p>
            <a:pPr algn="ctr"/>
            <a:r>
              <a:rPr lang="fr-FR" sz="1400" b="1" dirty="0"/>
              <a:t>Série :        Couloir :      </a:t>
            </a:r>
          </a:p>
          <a:p>
            <a:pPr algn="ctr"/>
            <a:r>
              <a:rPr lang="fr-FR" sz="1200" b="1" dirty="0"/>
              <a:t>Distance :   </a:t>
            </a:r>
            <a:r>
              <a:rPr lang="fr-FR" sz="1400" b="1" dirty="0"/>
              <a:t>25m     50m     100   4N</a:t>
            </a:r>
          </a:p>
          <a:p>
            <a:pPr algn="ctr"/>
            <a:endParaRPr lang="fr-FR" sz="1400" b="1" dirty="0"/>
          </a:p>
          <a:p>
            <a:pPr algn="ctr"/>
            <a:r>
              <a:rPr lang="fr-FR" sz="1200" b="1" dirty="0"/>
              <a:t>Nage</a:t>
            </a:r>
            <a:r>
              <a:rPr lang="fr-FR" sz="1400" b="1" dirty="0"/>
              <a:t> : PAP    DOS    BRASSE    NL    4N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DA958C9-44BE-7417-0247-DD00A1B349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57" y="176181"/>
            <a:ext cx="755650" cy="67447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E256CF3-4AA9-DE4D-35FD-A1388BDDE6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107" y="171552"/>
            <a:ext cx="755650" cy="67447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AF52524-7F2C-B3D8-6DC3-3AE76BC21B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57" y="5100923"/>
            <a:ext cx="755650" cy="67447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4E01404-5468-58FB-3C32-7D1D887B6E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201" y="5104813"/>
            <a:ext cx="755650" cy="674477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D48AEBA4-D60D-2B2F-CFF3-7935C69190E3}"/>
              </a:ext>
            </a:extLst>
          </p:cNvPr>
          <p:cNvSpPr txBox="1"/>
          <p:nvPr/>
        </p:nvSpPr>
        <p:spPr>
          <a:xfrm>
            <a:off x="2561978" y="2820404"/>
            <a:ext cx="33963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Temps habituel :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C3295A1-9A6F-55AA-C334-9CEAB9057A78}"/>
              </a:ext>
            </a:extLst>
          </p:cNvPr>
          <p:cNvSpPr txBox="1"/>
          <p:nvPr/>
        </p:nvSpPr>
        <p:spPr>
          <a:xfrm>
            <a:off x="-950889" y="7737371"/>
            <a:ext cx="33963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Temps habituel :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F517DAE-50B5-C3DE-4B06-8015BF84BA0C}"/>
              </a:ext>
            </a:extLst>
          </p:cNvPr>
          <p:cNvSpPr txBox="1"/>
          <p:nvPr/>
        </p:nvSpPr>
        <p:spPr>
          <a:xfrm>
            <a:off x="-798489" y="2901282"/>
            <a:ext cx="33963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Temps habituel :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030A76F-F841-B263-0363-943B01F133D0}"/>
              </a:ext>
            </a:extLst>
          </p:cNvPr>
          <p:cNvSpPr txBox="1"/>
          <p:nvPr/>
        </p:nvSpPr>
        <p:spPr>
          <a:xfrm>
            <a:off x="3449166" y="789468"/>
            <a:ext cx="34366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Catégorie</a:t>
            </a:r>
            <a:r>
              <a:rPr lang="fr-FR" sz="1400" b="1" dirty="0"/>
              <a:t> : PF – PG – BF – BG- MF – MG – CJF - CJG</a:t>
            </a:r>
          </a:p>
          <a:p>
            <a:r>
              <a:rPr lang="fr-FR" sz="1200" b="1" dirty="0"/>
              <a:t>Etablissement : </a:t>
            </a:r>
          </a:p>
          <a:p>
            <a:endParaRPr lang="fr-FR" sz="1200" b="1" dirty="0"/>
          </a:p>
          <a:p>
            <a:r>
              <a:rPr lang="fr-FR" sz="1200" b="1" dirty="0"/>
              <a:t>Nom et prénom : </a:t>
            </a:r>
          </a:p>
          <a:p>
            <a:pPr algn="ctr"/>
            <a:r>
              <a:rPr lang="fr-FR" sz="1400" b="1" dirty="0"/>
              <a:t>Série :        Couloir :      </a:t>
            </a:r>
          </a:p>
          <a:p>
            <a:pPr algn="ctr"/>
            <a:r>
              <a:rPr lang="fr-FR" sz="1200" b="1" dirty="0"/>
              <a:t>Distance :   </a:t>
            </a:r>
            <a:r>
              <a:rPr lang="fr-FR" sz="1400" b="1" dirty="0"/>
              <a:t>25m     50m     100   4N</a:t>
            </a:r>
          </a:p>
          <a:p>
            <a:pPr algn="ctr"/>
            <a:endParaRPr lang="fr-FR" sz="1400" b="1" dirty="0"/>
          </a:p>
          <a:p>
            <a:pPr algn="ctr"/>
            <a:r>
              <a:rPr lang="fr-FR" sz="1200" b="1" dirty="0"/>
              <a:t>Nage</a:t>
            </a:r>
            <a:r>
              <a:rPr lang="fr-FR" sz="1400" b="1" dirty="0"/>
              <a:t> : PAP    DOS    BRASSE    NL    4N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A24966-2E7B-9F93-D744-541372703CBC}"/>
              </a:ext>
            </a:extLst>
          </p:cNvPr>
          <p:cNvSpPr txBox="1"/>
          <p:nvPr/>
        </p:nvSpPr>
        <p:spPr>
          <a:xfrm>
            <a:off x="15966" y="5723341"/>
            <a:ext cx="34366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Catégorie</a:t>
            </a:r>
            <a:r>
              <a:rPr lang="fr-FR" sz="1400" b="1" dirty="0"/>
              <a:t> : PF – PG – BF – BG- MF – MG – CJF - CJG</a:t>
            </a:r>
          </a:p>
          <a:p>
            <a:r>
              <a:rPr lang="fr-FR" sz="1200" b="1" dirty="0"/>
              <a:t>Etablissement : </a:t>
            </a:r>
          </a:p>
          <a:p>
            <a:endParaRPr lang="fr-FR" sz="1200" b="1" dirty="0"/>
          </a:p>
          <a:p>
            <a:r>
              <a:rPr lang="fr-FR" sz="1200" b="1" dirty="0"/>
              <a:t>Nom et prénom : </a:t>
            </a:r>
          </a:p>
          <a:p>
            <a:pPr algn="ctr"/>
            <a:r>
              <a:rPr lang="fr-FR" sz="1400" b="1" dirty="0"/>
              <a:t>Série :        Couloir :      </a:t>
            </a:r>
          </a:p>
          <a:p>
            <a:pPr algn="ctr"/>
            <a:r>
              <a:rPr lang="fr-FR" sz="1200" b="1" dirty="0"/>
              <a:t>Distance :   </a:t>
            </a:r>
            <a:r>
              <a:rPr lang="fr-FR" sz="1400" b="1" dirty="0"/>
              <a:t>25m     50m     100   4N</a:t>
            </a:r>
          </a:p>
          <a:p>
            <a:pPr algn="ctr"/>
            <a:endParaRPr lang="fr-FR" sz="1400" b="1" dirty="0"/>
          </a:p>
          <a:p>
            <a:pPr algn="ctr"/>
            <a:r>
              <a:rPr lang="fr-FR" sz="1200" b="1" dirty="0"/>
              <a:t>Nage</a:t>
            </a:r>
            <a:r>
              <a:rPr lang="fr-FR" sz="1400" b="1" dirty="0"/>
              <a:t> : PAP    DOS    BRASSE    NL    4N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F54FCF-DAE6-DE98-A85B-93E455ECE62C}"/>
              </a:ext>
            </a:extLst>
          </p:cNvPr>
          <p:cNvSpPr txBox="1"/>
          <p:nvPr/>
        </p:nvSpPr>
        <p:spPr>
          <a:xfrm>
            <a:off x="3463307" y="5732334"/>
            <a:ext cx="34366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Catégorie</a:t>
            </a:r>
            <a:r>
              <a:rPr lang="fr-FR" sz="1400" b="1" dirty="0"/>
              <a:t> : PF – PG – BF – BG- MF – MG – CJF - CJG</a:t>
            </a:r>
          </a:p>
          <a:p>
            <a:r>
              <a:rPr lang="fr-FR" sz="1200" b="1" dirty="0"/>
              <a:t>Etablissement : </a:t>
            </a:r>
          </a:p>
          <a:p>
            <a:endParaRPr lang="fr-FR" sz="1200" b="1" dirty="0"/>
          </a:p>
          <a:p>
            <a:r>
              <a:rPr lang="fr-FR" sz="1200" b="1" dirty="0"/>
              <a:t>Nom et prénom : </a:t>
            </a:r>
          </a:p>
          <a:p>
            <a:pPr algn="ctr"/>
            <a:r>
              <a:rPr lang="fr-FR" sz="1400" b="1" dirty="0"/>
              <a:t>Série :        Couloir :      </a:t>
            </a:r>
          </a:p>
          <a:p>
            <a:pPr algn="ctr"/>
            <a:r>
              <a:rPr lang="fr-FR" sz="1200" b="1" dirty="0"/>
              <a:t>Distance :   </a:t>
            </a:r>
            <a:r>
              <a:rPr lang="fr-FR" sz="1400" b="1" dirty="0"/>
              <a:t>25m     50m     100   4N</a:t>
            </a:r>
          </a:p>
          <a:p>
            <a:pPr algn="ctr"/>
            <a:endParaRPr lang="fr-FR" sz="1400" b="1" dirty="0"/>
          </a:p>
          <a:p>
            <a:pPr algn="ctr"/>
            <a:r>
              <a:rPr lang="fr-FR" sz="1200" b="1" dirty="0"/>
              <a:t>Nage</a:t>
            </a:r>
            <a:r>
              <a:rPr lang="fr-FR" sz="1400" b="1" dirty="0"/>
              <a:t> : PAP    DOS    BRASSE    NL    4N</a:t>
            </a:r>
          </a:p>
        </p:txBody>
      </p:sp>
    </p:spTree>
    <p:extLst>
      <p:ext uri="{BB962C8B-B14F-4D97-AF65-F5344CB8AC3E}">
        <p14:creationId xmlns:p14="http://schemas.microsoft.com/office/powerpoint/2010/main" val="272392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71105" y="3227206"/>
          <a:ext cx="2894612" cy="1447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3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6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131">
                <a:tc>
                  <a:txBody>
                    <a:bodyPr/>
                    <a:lstStyle/>
                    <a:p>
                      <a:r>
                        <a:rPr lang="fr-FR" sz="1050" dirty="0"/>
                        <a:t>Temps fina</a:t>
                      </a:r>
                      <a:r>
                        <a:rPr lang="fr-FR" sz="900" dirty="0"/>
                        <a:t>l</a:t>
                      </a:r>
                      <a:r>
                        <a:rPr lang="fr-FR" sz="900" baseline="0" dirty="0"/>
                        <a:t> </a:t>
                      </a:r>
                      <a:r>
                        <a:rPr lang="fr-FR" sz="800" baseline="0" dirty="0"/>
                        <a:t>(veuillez entourer le temps officiel</a:t>
                      </a:r>
                      <a:r>
                        <a:rPr lang="fr-FR" sz="1200" baseline="0" dirty="0"/>
                        <a:t>)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Sec.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1/100</a:t>
                      </a:r>
                      <a:r>
                        <a:rPr lang="fr-FR" baseline="30000" dirty="0"/>
                        <a:t>e</a:t>
                      </a:r>
                      <a:r>
                        <a:rPr lang="fr-FR" dirty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1472540" y="151899"/>
            <a:ext cx="19238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Pris de temps</a:t>
            </a:r>
          </a:p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Natation</a:t>
            </a:r>
          </a:p>
          <a:p>
            <a:pPr algn="r"/>
            <a:r>
              <a:rPr lang="fr-FR" sz="1000" dirty="0"/>
              <a:t>17 décembre 2025 / bassin : 25m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3636822" y="3227206"/>
          <a:ext cx="2894612" cy="1447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3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6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131">
                <a:tc>
                  <a:txBody>
                    <a:bodyPr/>
                    <a:lstStyle/>
                    <a:p>
                      <a:r>
                        <a:rPr lang="fr-FR" sz="1050" dirty="0"/>
                        <a:t>Temps fina</a:t>
                      </a:r>
                      <a:r>
                        <a:rPr lang="fr-FR" sz="900" dirty="0"/>
                        <a:t>l</a:t>
                      </a:r>
                      <a:r>
                        <a:rPr lang="fr-FR" sz="900" baseline="0" dirty="0"/>
                        <a:t> </a:t>
                      </a:r>
                      <a:r>
                        <a:rPr lang="fr-FR" sz="800" baseline="0" dirty="0"/>
                        <a:t>(veuillez entourer le temps officiel</a:t>
                      </a:r>
                      <a:r>
                        <a:rPr lang="fr-FR" sz="1200" baseline="0" dirty="0"/>
                        <a:t>)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Sec.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1/100</a:t>
                      </a:r>
                      <a:r>
                        <a:rPr lang="fr-FR" baseline="30000" dirty="0"/>
                        <a:t>e</a:t>
                      </a:r>
                      <a:r>
                        <a:rPr lang="fr-FR" dirty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4738257" y="151899"/>
            <a:ext cx="19238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Prise de temps</a:t>
            </a:r>
          </a:p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Natation</a:t>
            </a:r>
          </a:p>
          <a:p>
            <a:pPr algn="r"/>
            <a:r>
              <a:rPr lang="fr-FR" sz="1000" dirty="0"/>
              <a:t>17 décembre 2025 / bassin : 25m</a:t>
            </a: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369457" y="8177238"/>
          <a:ext cx="2894612" cy="1447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3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6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131">
                <a:tc>
                  <a:txBody>
                    <a:bodyPr/>
                    <a:lstStyle/>
                    <a:p>
                      <a:r>
                        <a:rPr lang="fr-FR" sz="1050" dirty="0"/>
                        <a:t>Temps fina</a:t>
                      </a:r>
                      <a:r>
                        <a:rPr lang="fr-FR" sz="900" dirty="0"/>
                        <a:t>l</a:t>
                      </a:r>
                      <a:r>
                        <a:rPr lang="fr-FR" sz="900" baseline="0" dirty="0"/>
                        <a:t> </a:t>
                      </a:r>
                      <a:r>
                        <a:rPr lang="fr-FR" sz="800" baseline="0" dirty="0"/>
                        <a:t>(veuillez entourer le temps officiel</a:t>
                      </a:r>
                      <a:r>
                        <a:rPr lang="fr-FR" sz="1200" baseline="0" dirty="0"/>
                        <a:t>)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Sec.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1/100</a:t>
                      </a:r>
                      <a:r>
                        <a:rPr lang="fr-FR" baseline="30000" dirty="0"/>
                        <a:t>e</a:t>
                      </a:r>
                      <a:r>
                        <a:rPr lang="fr-FR" dirty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1470892" y="5101931"/>
            <a:ext cx="19238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Prise de temps</a:t>
            </a:r>
          </a:p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Natation</a:t>
            </a:r>
          </a:p>
          <a:p>
            <a:pPr algn="r"/>
            <a:r>
              <a:rPr lang="fr-FR" sz="1000" dirty="0"/>
              <a:t>17 décembre 2025 / bassin : 25m</a:t>
            </a: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3684164" y="8177238"/>
          <a:ext cx="2894612" cy="1447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3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6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131">
                <a:tc>
                  <a:txBody>
                    <a:bodyPr/>
                    <a:lstStyle/>
                    <a:p>
                      <a:r>
                        <a:rPr lang="fr-FR" sz="1050" dirty="0"/>
                        <a:t>Temps fina</a:t>
                      </a:r>
                      <a:r>
                        <a:rPr lang="fr-FR" sz="900" dirty="0"/>
                        <a:t>l</a:t>
                      </a:r>
                      <a:r>
                        <a:rPr lang="fr-FR" sz="900" baseline="0" dirty="0"/>
                        <a:t> </a:t>
                      </a:r>
                      <a:r>
                        <a:rPr lang="fr-FR" sz="800" baseline="0" dirty="0"/>
                        <a:t>(veuillez entourer le temps officiel</a:t>
                      </a:r>
                      <a:r>
                        <a:rPr lang="fr-FR" sz="1200" baseline="0" dirty="0"/>
                        <a:t>)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Min.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Sec.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1/100</a:t>
                      </a:r>
                      <a:r>
                        <a:rPr lang="fr-FR" baseline="30000" dirty="0"/>
                        <a:t>e</a:t>
                      </a:r>
                      <a:r>
                        <a:rPr lang="fr-FR" dirty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310">
                <a:tc>
                  <a:txBody>
                    <a:bodyPr/>
                    <a:lstStyle/>
                    <a:p>
                      <a:r>
                        <a:rPr lang="fr-FR" sz="1050" dirty="0"/>
                        <a:t>Chrono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ZoneTexte 25"/>
          <p:cNvSpPr txBox="1"/>
          <p:nvPr/>
        </p:nvSpPr>
        <p:spPr>
          <a:xfrm>
            <a:off x="4785599" y="5101931"/>
            <a:ext cx="19238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Prise de temps</a:t>
            </a:r>
          </a:p>
          <a:p>
            <a:pPr algn="r"/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Natation</a:t>
            </a:r>
          </a:p>
          <a:p>
            <a:pPr algn="r"/>
            <a:r>
              <a:rPr lang="fr-FR" sz="1000" dirty="0"/>
              <a:t>17 décembre 2025 / bassin : 25m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DA958C9-44BE-7417-0247-DD00A1B349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57" y="176181"/>
            <a:ext cx="755650" cy="67447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E256CF3-4AA9-DE4D-35FD-A1388BDDE6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107" y="171552"/>
            <a:ext cx="755650" cy="67447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AF52524-7F2C-B3D8-6DC3-3AE76BC21B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57" y="5100923"/>
            <a:ext cx="755650" cy="67447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4E01404-5468-58FB-3C32-7D1D887B6E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201" y="5104813"/>
            <a:ext cx="755650" cy="67447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DC0DFFDA-F155-A070-C5D4-D25BB23705C4}"/>
              </a:ext>
            </a:extLst>
          </p:cNvPr>
          <p:cNvSpPr txBox="1"/>
          <p:nvPr/>
        </p:nvSpPr>
        <p:spPr>
          <a:xfrm>
            <a:off x="-41979" y="824792"/>
            <a:ext cx="343667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Catégorie</a:t>
            </a:r>
            <a:r>
              <a:rPr lang="fr-FR" sz="1400" b="1" dirty="0"/>
              <a:t> : </a:t>
            </a:r>
            <a:r>
              <a:rPr lang="fr-FR" sz="1200" b="1" dirty="0"/>
              <a:t>PF – PG – BF – BG- MF – MG – CJF - CJG</a:t>
            </a:r>
            <a:endParaRPr lang="fr-FR" sz="1100" b="1" dirty="0"/>
          </a:p>
          <a:p>
            <a:pPr algn="ctr"/>
            <a:r>
              <a:rPr lang="fr-FR" sz="1200" b="1" dirty="0"/>
              <a:t>Série :                Ligne : </a:t>
            </a:r>
          </a:p>
          <a:p>
            <a:pPr algn="ctr"/>
            <a:r>
              <a:rPr lang="fr-FR" sz="1200" b="1" dirty="0"/>
              <a:t>Distance :   </a:t>
            </a:r>
            <a:r>
              <a:rPr lang="fr-FR" sz="1400" b="1" dirty="0"/>
              <a:t>4 X 25M    4 X 50M</a:t>
            </a:r>
          </a:p>
          <a:p>
            <a:pPr algn="ctr"/>
            <a:r>
              <a:rPr lang="fr-FR" sz="1400" b="1" dirty="0"/>
              <a:t>FILLE      GARCON     MIXTE</a:t>
            </a:r>
          </a:p>
          <a:p>
            <a:pPr algn="ctr"/>
            <a:r>
              <a:rPr lang="fr-FR" sz="1200" b="1" dirty="0"/>
              <a:t>Nage</a:t>
            </a:r>
            <a:r>
              <a:rPr lang="fr-FR" sz="1400" b="1" dirty="0"/>
              <a:t> : NL   4N</a:t>
            </a:r>
          </a:p>
          <a:p>
            <a:r>
              <a:rPr lang="fr-FR" sz="1400" b="1" dirty="0"/>
              <a:t>Etablissement : </a:t>
            </a:r>
          </a:p>
        </p:txBody>
      </p:sp>
      <p:graphicFrame>
        <p:nvGraphicFramePr>
          <p:cNvPr id="32" name="Tableau 31">
            <a:extLst>
              <a:ext uri="{FF2B5EF4-FFF2-40B4-BE49-F238E27FC236}">
                <a16:creationId xmlns:a16="http://schemas.microsoft.com/office/drawing/2014/main" id="{DCEBEEA5-5078-471F-87BB-B3814CAEE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44985"/>
              </p:ext>
            </p:extLst>
          </p:nvPr>
        </p:nvGraphicFramePr>
        <p:xfrm>
          <a:off x="305957" y="7187911"/>
          <a:ext cx="3023870" cy="8572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3194209527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2215919500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31605178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Nom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Prénom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0456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1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121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2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07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3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936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4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4732283"/>
                  </a:ext>
                </a:extLst>
              </a:tr>
            </a:tbl>
          </a:graphicData>
        </a:graphic>
      </p:graphicFrame>
      <p:graphicFrame>
        <p:nvGraphicFramePr>
          <p:cNvPr id="33" name="Tableau 32">
            <a:extLst>
              <a:ext uri="{FF2B5EF4-FFF2-40B4-BE49-F238E27FC236}">
                <a16:creationId xmlns:a16="http://schemas.microsoft.com/office/drawing/2014/main" id="{7C9729E7-A5F5-3800-82A3-57091A582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241358"/>
              </p:ext>
            </p:extLst>
          </p:nvPr>
        </p:nvGraphicFramePr>
        <p:xfrm>
          <a:off x="3643076" y="7187911"/>
          <a:ext cx="3023870" cy="8572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3194209527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2215919500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31605178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Nom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Prénom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0456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1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121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2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07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3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936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4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4732283"/>
                  </a:ext>
                </a:extLst>
              </a:tr>
            </a:tbl>
          </a:graphicData>
        </a:graphic>
      </p:graphicFrame>
      <p:graphicFrame>
        <p:nvGraphicFramePr>
          <p:cNvPr id="34" name="Tableau 33">
            <a:extLst>
              <a:ext uri="{FF2B5EF4-FFF2-40B4-BE49-F238E27FC236}">
                <a16:creationId xmlns:a16="http://schemas.microsoft.com/office/drawing/2014/main" id="{83F69780-4FD1-1772-862B-17367D3AE5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029097"/>
              </p:ext>
            </p:extLst>
          </p:nvPr>
        </p:nvGraphicFramePr>
        <p:xfrm>
          <a:off x="305957" y="2198639"/>
          <a:ext cx="3023870" cy="8572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3194209527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2215919500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31605178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Nom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Prénom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0456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1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121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2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07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3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936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4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4732283"/>
                  </a:ext>
                </a:extLst>
              </a:tr>
            </a:tbl>
          </a:graphicData>
        </a:graphic>
      </p:graphicFrame>
      <p:graphicFrame>
        <p:nvGraphicFramePr>
          <p:cNvPr id="35" name="Tableau 34">
            <a:extLst>
              <a:ext uri="{FF2B5EF4-FFF2-40B4-BE49-F238E27FC236}">
                <a16:creationId xmlns:a16="http://schemas.microsoft.com/office/drawing/2014/main" id="{1436625D-FC74-EA92-74EC-76426FC589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479000"/>
              </p:ext>
            </p:extLst>
          </p:nvPr>
        </p:nvGraphicFramePr>
        <p:xfrm>
          <a:off x="3574706" y="2198639"/>
          <a:ext cx="3023870" cy="8572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3194209527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2215919500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31605178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Nom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Prénom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0456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1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121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2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07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3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 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936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>
                          <a:effectLst/>
                        </a:rPr>
                        <a:t>4</a:t>
                      </a:r>
                      <a:endParaRPr lang="fr-F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kern="100" dirty="0">
                          <a:effectLst/>
                        </a:rPr>
                        <a:t> </a:t>
                      </a:r>
                      <a:endParaRPr lang="fr-F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4732283"/>
                  </a:ext>
                </a:extLst>
              </a:tr>
            </a:tbl>
          </a:graphicData>
        </a:graphic>
      </p:graphicFrame>
      <p:sp>
        <p:nvSpPr>
          <p:cNvPr id="13" name="ZoneTexte 12">
            <a:extLst>
              <a:ext uri="{FF2B5EF4-FFF2-40B4-BE49-F238E27FC236}">
                <a16:creationId xmlns:a16="http://schemas.microsoft.com/office/drawing/2014/main" id="{4F1B4869-656B-2338-6394-F1AFE9EA4A22}"/>
              </a:ext>
            </a:extLst>
          </p:cNvPr>
          <p:cNvSpPr txBox="1"/>
          <p:nvPr/>
        </p:nvSpPr>
        <p:spPr>
          <a:xfrm>
            <a:off x="3461659" y="796940"/>
            <a:ext cx="343667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Catégorie</a:t>
            </a:r>
            <a:r>
              <a:rPr lang="fr-FR" sz="1400" b="1" dirty="0"/>
              <a:t> : </a:t>
            </a:r>
            <a:r>
              <a:rPr lang="fr-FR" sz="1200" b="1" dirty="0"/>
              <a:t>PF – PG – BF – BG- MF – MG – CJF - CJG</a:t>
            </a:r>
            <a:endParaRPr lang="fr-FR" sz="1100" b="1" dirty="0"/>
          </a:p>
          <a:p>
            <a:pPr algn="ctr"/>
            <a:r>
              <a:rPr lang="fr-FR" sz="1200" b="1" dirty="0"/>
              <a:t>Série :                Ligne : </a:t>
            </a:r>
          </a:p>
          <a:p>
            <a:pPr algn="ctr"/>
            <a:r>
              <a:rPr lang="fr-FR" sz="1200" b="1" dirty="0"/>
              <a:t>Distance :   </a:t>
            </a:r>
            <a:r>
              <a:rPr lang="fr-FR" sz="1400" b="1" dirty="0"/>
              <a:t>4 X 25M    4 X 50M</a:t>
            </a:r>
          </a:p>
          <a:p>
            <a:pPr algn="ctr"/>
            <a:r>
              <a:rPr lang="fr-FR" sz="1400" b="1" dirty="0"/>
              <a:t>FILLE      GARCON     MIXTE</a:t>
            </a:r>
          </a:p>
          <a:p>
            <a:pPr algn="ctr"/>
            <a:r>
              <a:rPr lang="fr-FR" sz="1200" b="1" dirty="0"/>
              <a:t>Nage</a:t>
            </a:r>
            <a:r>
              <a:rPr lang="fr-FR" sz="1400" b="1" dirty="0"/>
              <a:t> : NL   4N</a:t>
            </a:r>
          </a:p>
          <a:p>
            <a:r>
              <a:rPr lang="fr-FR" sz="1400" b="1" dirty="0"/>
              <a:t>Etablissement :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18FFF9C-40FC-D8BA-9721-2D446E25F312}"/>
              </a:ext>
            </a:extLst>
          </p:cNvPr>
          <p:cNvSpPr txBox="1"/>
          <p:nvPr/>
        </p:nvSpPr>
        <p:spPr>
          <a:xfrm>
            <a:off x="-7674" y="5767655"/>
            <a:ext cx="343667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Catégorie</a:t>
            </a:r>
            <a:r>
              <a:rPr lang="fr-FR" sz="1400" b="1" dirty="0"/>
              <a:t> : </a:t>
            </a:r>
            <a:r>
              <a:rPr lang="fr-FR" sz="1200" b="1" dirty="0"/>
              <a:t>PF – PG – BF – BG- MF – MG – CJF - CJG</a:t>
            </a:r>
            <a:endParaRPr lang="fr-FR" sz="1100" b="1" dirty="0"/>
          </a:p>
          <a:p>
            <a:pPr algn="ctr"/>
            <a:r>
              <a:rPr lang="fr-FR" sz="1200" b="1" dirty="0"/>
              <a:t>Série :                Ligne : </a:t>
            </a:r>
          </a:p>
          <a:p>
            <a:pPr algn="ctr"/>
            <a:r>
              <a:rPr lang="fr-FR" sz="1200" b="1" dirty="0"/>
              <a:t>Distance :   </a:t>
            </a:r>
            <a:r>
              <a:rPr lang="fr-FR" sz="1400" b="1" dirty="0"/>
              <a:t>4 X 25M    4 X 50M</a:t>
            </a:r>
          </a:p>
          <a:p>
            <a:pPr algn="ctr"/>
            <a:r>
              <a:rPr lang="fr-FR" sz="1400" b="1" dirty="0"/>
              <a:t>FILLE      GARCON     MIXTE</a:t>
            </a:r>
          </a:p>
          <a:p>
            <a:pPr algn="ctr"/>
            <a:r>
              <a:rPr lang="fr-FR" sz="1200" b="1" dirty="0"/>
              <a:t>Nage</a:t>
            </a:r>
            <a:r>
              <a:rPr lang="fr-FR" sz="1400" b="1" dirty="0"/>
              <a:t> : NL   4N</a:t>
            </a:r>
          </a:p>
          <a:p>
            <a:r>
              <a:rPr lang="fr-FR" sz="1400" b="1" dirty="0"/>
              <a:t>Etablissement :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09D890F-8BFF-B092-C8CC-D1305E0B1909}"/>
              </a:ext>
            </a:extLst>
          </p:cNvPr>
          <p:cNvSpPr txBox="1"/>
          <p:nvPr/>
        </p:nvSpPr>
        <p:spPr>
          <a:xfrm>
            <a:off x="3461659" y="5767654"/>
            <a:ext cx="343667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Catégorie</a:t>
            </a:r>
            <a:r>
              <a:rPr lang="fr-FR" sz="1400" b="1" dirty="0"/>
              <a:t> : </a:t>
            </a:r>
            <a:r>
              <a:rPr lang="fr-FR" sz="1200" b="1" dirty="0"/>
              <a:t>PF – PG – BF – BG- MF – MG – CJF - CJG</a:t>
            </a:r>
            <a:endParaRPr lang="fr-FR" sz="1100" b="1" dirty="0"/>
          </a:p>
          <a:p>
            <a:pPr algn="ctr"/>
            <a:r>
              <a:rPr lang="fr-FR" sz="1200" b="1" dirty="0"/>
              <a:t>Série :                Ligne : </a:t>
            </a:r>
          </a:p>
          <a:p>
            <a:pPr algn="ctr"/>
            <a:r>
              <a:rPr lang="fr-FR" sz="1200" b="1" dirty="0"/>
              <a:t>Distance :   </a:t>
            </a:r>
            <a:r>
              <a:rPr lang="fr-FR" sz="1400" b="1" dirty="0"/>
              <a:t>4 X 25M    4 X 50M</a:t>
            </a:r>
          </a:p>
          <a:p>
            <a:pPr algn="ctr"/>
            <a:r>
              <a:rPr lang="fr-FR" sz="1400" b="1" dirty="0"/>
              <a:t>FILLE      GARCON     MIXTE</a:t>
            </a:r>
          </a:p>
          <a:p>
            <a:pPr algn="ctr"/>
            <a:r>
              <a:rPr lang="fr-FR" sz="1200" b="1" dirty="0"/>
              <a:t>Nage</a:t>
            </a:r>
            <a:r>
              <a:rPr lang="fr-FR" sz="1400" b="1" dirty="0"/>
              <a:t> : NL   4N</a:t>
            </a:r>
          </a:p>
          <a:p>
            <a:r>
              <a:rPr lang="fr-FR" sz="1400" b="1" dirty="0"/>
              <a:t>Etablissement : </a:t>
            </a:r>
          </a:p>
        </p:txBody>
      </p:sp>
    </p:spTree>
    <p:extLst>
      <p:ext uri="{BB962C8B-B14F-4D97-AF65-F5344CB8AC3E}">
        <p14:creationId xmlns:p14="http://schemas.microsoft.com/office/powerpoint/2010/main" val="10703349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786</TotalTime>
  <Words>624</Words>
  <Application>Microsoft Office PowerPoint</Application>
  <PresentationFormat>Format A4 (210 x 297 mm)</PresentationFormat>
  <Paragraphs>200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UGSEL75</cp:lastModifiedBy>
  <cp:revision>30</cp:revision>
  <cp:lastPrinted>2024-10-09T11:51:24Z</cp:lastPrinted>
  <dcterms:created xsi:type="dcterms:W3CDTF">2017-12-09T14:16:24Z</dcterms:created>
  <dcterms:modified xsi:type="dcterms:W3CDTF">2025-09-08T07:45:29Z</dcterms:modified>
</cp:coreProperties>
</file>