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78" r:id="rId7"/>
    <p:sldId id="262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dier Cattaert" initials="DC" lastIdx="0" clrIdx="0">
    <p:extLst>
      <p:ext uri="{19B8F6BF-5375-455C-9EA6-DF929625EA0E}">
        <p15:presenceInfo xmlns:p15="http://schemas.microsoft.com/office/powerpoint/2012/main" userId="17ad569c9d973a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/>
    <p:restoredTop sz="87431"/>
  </p:normalViewPr>
  <p:slideViewPr>
    <p:cSldViewPr snapToGrid="0" snapToObjects="1">
      <p:cViewPr varScale="1">
        <p:scale>
          <a:sx n="102" d="100"/>
          <a:sy n="102" d="100"/>
        </p:scale>
        <p:origin x="15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" name="Shape 169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1" name="Shape 169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9951813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" name="Shape 169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97" name="Shape 169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21444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4070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4051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8567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3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7"/>
            <a:ext cx="6768431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5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" name="Texte du titre"/>
          <p:cNvSpPr>
            <a:spLocks noGrp="1"/>
          </p:cNvSpPr>
          <p:nvPr>
            <p:ph type="title"/>
          </p:nvPr>
        </p:nvSpPr>
        <p:spPr>
          <a:xfrm>
            <a:off x="722312" y="4406994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93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3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46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4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55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56" name="Rectangle"/>
          <p:cNvSpPr>
            <a:spLocks noGrp="1"/>
          </p:cNvSpPr>
          <p:nvPr>
            <p:ph type="body" sz="quarter" idx="13"/>
          </p:nvPr>
        </p:nvSpPr>
        <p:spPr>
          <a:xfrm>
            <a:off x="4645071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95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6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9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980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44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81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98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990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9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9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00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0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Texte du titre"/>
          <p:cNvSpPr>
            <a:spLocks noGrp="1"/>
          </p:cNvSpPr>
          <p:nvPr>
            <p:ph type="title"/>
          </p:nvPr>
        </p:nvSpPr>
        <p:spPr>
          <a:xfrm>
            <a:off x="6629400" y="274731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09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31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1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7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018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01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3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0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7"/>
            <a:ext cx="6768431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21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2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e du titre"/>
          <p:cNvSpPr>
            <a:spLocks noGrp="1"/>
          </p:cNvSpPr>
          <p:nvPr>
            <p:ph type="title"/>
          </p:nvPr>
        </p:nvSpPr>
        <p:spPr>
          <a:xfrm>
            <a:off x="6629400" y="274731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14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31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e du titre"/>
          <p:cNvSpPr>
            <a:spLocks noGrp="1"/>
          </p:cNvSpPr>
          <p:nvPr>
            <p:ph type="title"/>
          </p:nvPr>
        </p:nvSpPr>
        <p:spPr>
          <a:xfrm>
            <a:off x="685800" y="2130518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3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3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39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4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Texte du titre"/>
          <p:cNvSpPr>
            <a:spLocks noGrp="1"/>
          </p:cNvSpPr>
          <p:nvPr>
            <p:ph type="title"/>
          </p:nvPr>
        </p:nvSpPr>
        <p:spPr>
          <a:xfrm>
            <a:off x="722312" y="4406994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1048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4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57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5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6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67" name="Rectangle"/>
          <p:cNvSpPr>
            <a:spLocks noGrp="1"/>
          </p:cNvSpPr>
          <p:nvPr>
            <p:ph type="body" sz="quarter" idx="13"/>
          </p:nvPr>
        </p:nvSpPr>
        <p:spPr>
          <a:xfrm>
            <a:off x="4645071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06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076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091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44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092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09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101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0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111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1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3" y="864394"/>
            <a:ext cx="6884989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24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4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8"/>
            <a:ext cx="6768431" cy="446464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6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2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Texte du titre"/>
          <p:cNvSpPr>
            <a:spLocks noGrp="1"/>
          </p:cNvSpPr>
          <p:nvPr>
            <p:ph type="title"/>
          </p:nvPr>
        </p:nvSpPr>
        <p:spPr>
          <a:xfrm>
            <a:off x="6629400" y="274731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120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31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2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2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0" name="image1.tif" descr="image1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6350" y="0"/>
            <a:ext cx="9156700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1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32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6200" y="5486400"/>
            <a:ext cx="1004957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3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0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4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42" name="Texte du titre"/>
          <p:cNvSpPr>
            <a:spLocks noGrp="1"/>
          </p:cNvSpPr>
          <p:nvPr>
            <p:ph type="title"/>
          </p:nvPr>
        </p:nvSpPr>
        <p:spPr>
          <a:xfrm>
            <a:off x="622298" y="762000"/>
            <a:ext cx="8229601" cy="655638"/>
          </a:xfrm>
          <a:prstGeom prst="rect">
            <a:avLst/>
          </a:prstGeom>
        </p:spPr>
        <p:txBody>
          <a:bodyPr lIns="0" tIns="0" rIns="0" bIns="0" anchor="t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143" name="Texte niveau 1…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6553200" cy="3962400"/>
          </a:xfrm>
          <a:prstGeom prst="rect">
            <a:avLst/>
          </a:prstGeom>
        </p:spPr>
        <p:txBody>
          <a:bodyPr lIns="0" tIns="0" rIns="0" bIns="0"/>
          <a:lstStyle>
            <a:lvl1pPr marL="187114" indent="-187114" defTabSz="456987">
              <a:lnSpc>
                <a:spcPts val="2200"/>
              </a:lnSpc>
              <a:spcBef>
                <a:spcPts val="800"/>
              </a:spcBef>
              <a:buClr>
                <a:srgbClr val="DE5237"/>
              </a:buClr>
              <a:defRPr sz="1800"/>
            </a:lvl1pPr>
            <a:lvl2pPr marL="35702" indent="-321320" defTabSz="456987">
              <a:lnSpc>
                <a:spcPts val="2200"/>
              </a:lnSpc>
              <a:spcBef>
                <a:spcPts val="800"/>
              </a:spcBef>
              <a:buClr>
                <a:srgbClr val="DE5237"/>
              </a:buClr>
              <a:defRPr sz="1800"/>
            </a:lvl2pPr>
            <a:lvl3pPr marL="605033" indent="-293776" defTabSz="456987">
              <a:lnSpc>
                <a:spcPts val="2200"/>
              </a:lnSpc>
              <a:spcBef>
                <a:spcPts val="800"/>
              </a:spcBef>
              <a:buClr>
                <a:srgbClr val="DE5237"/>
              </a:buClr>
              <a:defRPr sz="1800"/>
            </a:lvl3pPr>
            <a:lvl4pPr marL="905882" indent="-342739" defTabSz="456987">
              <a:lnSpc>
                <a:spcPts val="2200"/>
              </a:lnSpc>
              <a:spcBef>
                <a:spcPts val="800"/>
              </a:spcBef>
              <a:buClr>
                <a:srgbClr val="DE5237"/>
              </a:buClr>
              <a:defRPr sz="1800"/>
            </a:lvl4pPr>
            <a:lvl5pPr marL="1161544" indent="-411287" defTabSz="456987">
              <a:lnSpc>
                <a:spcPts val="2200"/>
              </a:lnSpc>
              <a:spcBef>
                <a:spcPts val="800"/>
              </a:spcBef>
              <a:buClr>
                <a:srgbClr val="DE5237"/>
              </a:buClr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4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57200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1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52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53" name="Texte du titre"/>
          <p:cNvSpPr>
            <a:spLocks noGrp="1"/>
          </p:cNvSpPr>
          <p:nvPr>
            <p:ph type="title"/>
          </p:nvPr>
        </p:nvSpPr>
        <p:spPr>
          <a:xfrm>
            <a:off x="722312" y="4406908"/>
            <a:ext cx="7772401" cy="1362076"/>
          </a:xfrm>
          <a:prstGeom prst="rect">
            <a:avLst/>
          </a:prstGeom>
        </p:spPr>
        <p:txBody>
          <a:bodyPr lIns="45699" tIns="45699" rIns="45699" bIns="45699" anchor="t"/>
          <a:lstStyle>
            <a:lvl1pPr algn="l" defTabSz="456987">
              <a:defRPr sz="4000" b="1" cap="all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154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5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2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6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64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lIns="45699" tIns="45699" rIns="45699" bIns="45699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165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9"/>
            <a:ext cx="4038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600"/>
              </a:spcBef>
              <a:defRPr sz="2800"/>
            </a:lvl1pPr>
            <a:lvl2pPr marL="790210" indent="-333220" defTabSz="456987">
              <a:spcBef>
                <a:spcPts val="600"/>
              </a:spcBef>
              <a:defRPr sz="2800"/>
            </a:lvl2pPr>
            <a:lvl3pPr marL="1233868" indent="-319890" defTabSz="456987">
              <a:spcBef>
                <a:spcPts val="600"/>
              </a:spcBef>
              <a:defRPr sz="2800"/>
            </a:lvl3pPr>
            <a:lvl4pPr marL="1726402" indent="-355433" defTabSz="456987">
              <a:spcBef>
                <a:spcPts val="600"/>
              </a:spcBef>
              <a:defRPr sz="2800"/>
            </a:lvl4pPr>
            <a:lvl5pPr marL="2183395" indent="-355433" defTabSz="456987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6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3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74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75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lIns="45699" tIns="45699" rIns="45699" bIns="45699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17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6987" defTabSz="456987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3976" defTabSz="456987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0969" defTabSz="456987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7958" defTabSz="456987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177" name="Rectangle"/>
          <p:cNvSpPr>
            <a:spLocks noGrp="1"/>
          </p:cNvSpPr>
          <p:nvPr>
            <p:ph type="body" sz="quarter" idx="13"/>
          </p:nvPr>
        </p:nvSpPr>
        <p:spPr>
          <a:xfrm>
            <a:off x="4645026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6987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17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5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86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87" name="Texte du titr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 lIns="45699" tIns="45699" rIns="45699" bIns="45699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18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5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6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19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4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5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206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207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9"/>
            <a:ext cx="5111750" cy="585311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08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1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6987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20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6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7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218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219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22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defTabSz="456987">
              <a:spcBef>
                <a:spcPts val="300"/>
              </a:spcBef>
              <a:buSzTx/>
              <a:buFontTx/>
              <a:buNone/>
              <a:defRPr sz="1400"/>
            </a:lvl1pPr>
            <a:lvl2pPr marL="0" indent="456987" defTabSz="456987">
              <a:spcBef>
                <a:spcPts val="300"/>
              </a:spcBef>
              <a:buSzTx/>
              <a:buFontTx/>
              <a:buNone/>
              <a:defRPr sz="1400"/>
            </a:lvl2pPr>
            <a:lvl3pPr marL="0" indent="913976" defTabSz="456987">
              <a:spcBef>
                <a:spcPts val="300"/>
              </a:spcBef>
              <a:buSzTx/>
              <a:buFontTx/>
              <a:buNone/>
              <a:defRPr sz="1400"/>
            </a:lvl3pPr>
            <a:lvl4pPr marL="0" indent="1370969" defTabSz="456987">
              <a:spcBef>
                <a:spcPts val="300"/>
              </a:spcBef>
              <a:buSzTx/>
              <a:buFontTx/>
              <a:buNone/>
              <a:defRPr sz="1400"/>
            </a:lvl4pPr>
            <a:lvl5pPr marL="0" indent="1827958" defTabSz="456987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2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e du titre"/>
          <p:cNvSpPr>
            <a:spLocks noGrp="1"/>
          </p:cNvSpPr>
          <p:nvPr>
            <p:ph type="title"/>
          </p:nvPr>
        </p:nvSpPr>
        <p:spPr>
          <a:xfrm>
            <a:off x="685800" y="2130519"/>
            <a:ext cx="7772400" cy="14700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35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6987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3976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0969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7958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230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 lIns="45699" tIns="45699" rIns="45699" bIns="45699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231" name="Texte niveau 1…"/>
          <p:cNvSpPr>
            <a:spLocks noGrp="1"/>
          </p:cNvSpPr>
          <p:nvPr>
            <p:ph type="body" idx="1"/>
          </p:nvPr>
        </p:nvSpPr>
        <p:spPr>
          <a:xfrm>
            <a:off x="1447800" y="1905000"/>
            <a:ext cx="7239000" cy="42211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400"/>
              </a:spcBef>
              <a:defRPr sz="1800"/>
            </a:lvl1pPr>
            <a:lvl2pPr marL="885416" indent="-428426" defTabSz="456987">
              <a:spcBef>
                <a:spcPts val="400"/>
              </a:spcBef>
              <a:defRPr sz="1800"/>
            </a:lvl2pPr>
            <a:lvl3pPr marL="1119621" indent="-205643" defTabSz="456987">
              <a:spcBef>
                <a:spcPts val="400"/>
              </a:spcBef>
              <a:defRPr sz="1800"/>
            </a:lvl3pPr>
            <a:lvl4pPr marL="1576612" indent="-205643" defTabSz="456987">
              <a:spcBef>
                <a:spcPts val="400"/>
              </a:spcBef>
              <a:defRPr sz="1800"/>
            </a:lvl4pPr>
            <a:lvl5pPr marL="2033605" indent="-205643" defTabSz="456987">
              <a:spcBef>
                <a:spcPts val="400"/>
              </a:spcBef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3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0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241" name="Texte du titre"/>
          <p:cNvSpPr>
            <a:spLocks noGrp="1"/>
          </p:cNvSpPr>
          <p:nvPr>
            <p:ph type="title"/>
          </p:nvPr>
        </p:nvSpPr>
        <p:spPr>
          <a:xfrm>
            <a:off x="6629400" y="274646"/>
            <a:ext cx="2057400" cy="5851526"/>
          </a:xfrm>
          <a:prstGeom prst="rect">
            <a:avLst/>
          </a:prstGeom>
        </p:spPr>
        <p:txBody>
          <a:bodyPr lIns="45699" tIns="45699" rIns="45699" bIns="45699"/>
          <a:lstStyle>
            <a:lvl1pPr algn="r" defTabSz="456987">
              <a:defRPr sz="30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242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46"/>
            <a:ext cx="6019800" cy="585152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400"/>
              </a:spcBef>
              <a:defRPr sz="1800"/>
            </a:lvl1pPr>
            <a:lvl2pPr marL="885416" indent="-428426" defTabSz="456987">
              <a:spcBef>
                <a:spcPts val="400"/>
              </a:spcBef>
              <a:defRPr sz="1800"/>
            </a:lvl2pPr>
            <a:lvl3pPr marL="1119621" indent="-205643" defTabSz="456987">
              <a:spcBef>
                <a:spcPts val="400"/>
              </a:spcBef>
              <a:defRPr sz="1800"/>
            </a:lvl3pPr>
            <a:lvl4pPr marL="1576612" indent="-205643" defTabSz="456987">
              <a:spcBef>
                <a:spcPts val="400"/>
              </a:spcBef>
              <a:defRPr sz="1800"/>
            </a:lvl4pPr>
            <a:lvl5pPr marL="2033605" indent="-205643" defTabSz="456987">
              <a:spcBef>
                <a:spcPts val="400"/>
              </a:spcBef>
              <a:defRPr sz="1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4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62" y="6404322"/>
            <a:ext cx="263940" cy="269199"/>
          </a:xfrm>
          <a:prstGeom prst="rect">
            <a:avLst/>
          </a:prstGeom>
        </p:spPr>
        <p:txBody>
          <a:bodyPr lIns="45699" tIns="45699" rIns="45699" bIns="45699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25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 defTabSz="914400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5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260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6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8" name="Texte du titre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 defTabSz="914400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126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 defTabSz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7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278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defTabSz="914400">
              <a:spcBef>
                <a:spcPts val="600"/>
              </a:spcBef>
              <a:defRPr sz="2800"/>
            </a:lvl1pPr>
            <a:lvl2pPr marL="790575" indent="-333375" defTabSz="914400">
              <a:spcBef>
                <a:spcPts val="600"/>
              </a:spcBef>
              <a:defRPr sz="2800"/>
            </a:lvl2pPr>
            <a:lvl3pPr marL="1234439" indent="-320039" defTabSz="914400">
              <a:spcBef>
                <a:spcPts val="600"/>
              </a:spcBef>
              <a:defRPr sz="2800"/>
            </a:lvl3pPr>
            <a:lvl4pPr marL="1727200" indent="-355600" defTabSz="914400">
              <a:spcBef>
                <a:spcPts val="600"/>
              </a:spcBef>
              <a:defRPr sz="2800"/>
            </a:lvl4pPr>
            <a:lvl5pPr marL="2184400" indent="-355600" defTabSz="9144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7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28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 defTabSz="9144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 defTabSz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 defTabSz="9144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 defTabSz="9144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288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 defTabSz="91440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28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29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1" name="Texte du titre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 defTabSz="914400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312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13" name="Rectangle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91440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31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44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 defTabSz="914400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322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323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 defTabSz="9144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 defTabSz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 defTabSz="9144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 defTabSz="9144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2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332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3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0" name="Texte du titre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341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4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9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0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5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6200" y="5486400"/>
            <a:ext cx="1004957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5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9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60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6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288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62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799"/>
            <a:ext cx="6768432" cy="4464646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63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36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1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2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7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6200" y="5486400"/>
            <a:ext cx="1004957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7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1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2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8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288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4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799"/>
            <a:ext cx="6768432" cy="4464646"/>
          </a:xfrm>
          <a:prstGeom prst="rect">
            <a:avLst/>
          </a:prstGeom>
        </p:spPr>
        <p:txBody>
          <a:bodyPr/>
          <a:lstStyle>
            <a:lvl1pPr defTabSz="914400"/>
            <a:lvl2pPr defTabSz="914400"/>
            <a:lvl3pPr defTabSz="914400"/>
            <a:lvl4pPr defTabSz="914400"/>
            <a:lvl5pPr defTabSz="914400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85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Texte du titre</a:t>
            </a:r>
          </a:p>
        </p:txBody>
      </p:sp>
      <p:sp>
        <p:nvSpPr>
          <p:cNvPr id="138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3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4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pic>
        <p:nvPicPr>
          <p:cNvPr id="1395" name="image1.tif" descr="image1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-6350" y="0"/>
            <a:ext cx="9156700" cy="47244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6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914400">
              <a:defRPr sz="13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97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696200" y="5486400"/>
            <a:ext cx="100495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9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5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06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07" name="Texte du titre"/>
          <p:cNvSpPr>
            <a:spLocks noGrp="1"/>
          </p:cNvSpPr>
          <p:nvPr>
            <p:ph type="title"/>
          </p:nvPr>
        </p:nvSpPr>
        <p:spPr>
          <a:xfrm>
            <a:off x="622298" y="762000"/>
            <a:ext cx="8229601" cy="655638"/>
          </a:xfrm>
          <a:prstGeom prst="rect">
            <a:avLst/>
          </a:prstGeom>
        </p:spPr>
        <p:txBody>
          <a:bodyPr lIns="0" tIns="0" rIns="0" bIns="0" anchor="t"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08" name="Texte niveau 1…"/>
          <p:cNvSpPr>
            <a:spLocks noGrp="1"/>
          </p:cNvSpPr>
          <p:nvPr>
            <p:ph type="body" idx="1"/>
          </p:nvPr>
        </p:nvSpPr>
        <p:spPr>
          <a:xfrm>
            <a:off x="1447800" y="1828800"/>
            <a:ext cx="6553200" cy="3962400"/>
          </a:xfrm>
          <a:prstGeom prst="rect">
            <a:avLst/>
          </a:prstGeom>
        </p:spPr>
        <p:txBody>
          <a:bodyPr lIns="0" tIns="0" rIns="0" bIns="0"/>
          <a:lstStyle>
            <a:lvl1pPr marL="140400" indent="-140400" defTabSz="342900">
              <a:lnSpc>
                <a:spcPts val="1600"/>
              </a:lnSpc>
              <a:spcBef>
                <a:spcPts val="600"/>
              </a:spcBef>
              <a:buClr>
                <a:srgbClr val="DE5237"/>
              </a:buClr>
              <a:defRPr sz="1300"/>
            </a:lvl1pPr>
            <a:lvl2pPr marL="17859" indent="-232172" defTabSz="342900">
              <a:lnSpc>
                <a:spcPts val="1600"/>
              </a:lnSpc>
              <a:spcBef>
                <a:spcPts val="600"/>
              </a:spcBef>
              <a:buClr>
                <a:srgbClr val="DE5237"/>
              </a:buClr>
              <a:defRPr sz="1300"/>
            </a:lvl2pPr>
            <a:lvl3pPr marL="456435" indent="-222885" defTabSz="342900">
              <a:lnSpc>
                <a:spcPts val="1600"/>
              </a:lnSpc>
              <a:spcBef>
                <a:spcPts val="600"/>
              </a:spcBef>
              <a:buClr>
                <a:srgbClr val="DE5237"/>
              </a:buClr>
              <a:defRPr sz="1300"/>
            </a:lvl3pPr>
            <a:lvl4pPr marL="670199" indent="-247650" defTabSz="342900">
              <a:lnSpc>
                <a:spcPts val="1600"/>
              </a:lnSpc>
              <a:spcBef>
                <a:spcPts val="600"/>
              </a:spcBef>
              <a:buClr>
                <a:srgbClr val="DE5237"/>
              </a:buClr>
              <a:defRPr sz="1300"/>
            </a:lvl4pPr>
            <a:lvl5pPr marL="881357" indent="-318407" defTabSz="342900">
              <a:lnSpc>
                <a:spcPts val="1600"/>
              </a:lnSpc>
              <a:spcBef>
                <a:spcPts val="600"/>
              </a:spcBef>
              <a:buClr>
                <a:srgbClr val="DE5237"/>
              </a:buClr>
              <a:defRPr sz="13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0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57200" y="6429694"/>
            <a:ext cx="224022" cy="218441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6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17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18" name="Texte du titre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772401" cy="1362076"/>
          </a:xfrm>
          <a:prstGeom prst="rect">
            <a:avLst/>
          </a:prstGeom>
        </p:spPr>
        <p:txBody>
          <a:bodyPr anchor="t"/>
          <a:lstStyle>
            <a:lvl1pPr algn="l" defTabSz="342900">
              <a:defRPr sz="3000" b="1" cap="all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1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 defTabSz="3429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1pPr>
            <a:lvl2pPr marL="0" indent="342900" defTabSz="3429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2pPr>
            <a:lvl3pPr marL="0" indent="685800" defTabSz="3429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3pPr>
            <a:lvl4pPr marL="0" indent="1028700" defTabSz="3429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4pPr>
            <a:lvl5pPr marL="0" indent="1371600" defTabSz="342900">
              <a:spcBef>
                <a:spcPts val="300"/>
              </a:spcBef>
              <a:buSzTx/>
              <a:buFontTx/>
              <a:buNone/>
              <a:defRPr sz="15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2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e du titre"/>
          <p:cNvSpPr>
            <a:spLocks noGrp="1"/>
          </p:cNvSpPr>
          <p:nvPr>
            <p:ph type="title"/>
          </p:nvPr>
        </p:nvSpPr>
        <p:spPr>
          <a:xfrm>
            <a:off x="722312" y="4407003"/>
            <a:ext cx="7772401" cy="1362076"/>
          </a:xfrm>
          <a:prstGeom prst="rect">
            <a:avLst/>
          </a:prstGeom>
        </p:spPr>
        <p:txBody>
          <a:bodyPr lIns="45699" tIns="45699" rIns="45699" bIns="45699" anchor="t"/>
          <a:lstStyle>
            <a:lvl1pPr algn="l" defTabSz="456987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153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7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8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29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30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 marL="257175" indent="-257175" defTabSz="342900">
              <a:spcBef>
                <a:spcPts val="500"/>
              </a:spcBef>
              <a:defRPr sz="2100"/>
            </a:lvl1pPr>
            <a:lvl2pPr marL="592931" indent="-250031" defTabSz="342900">
              <a:spcBef>
                <a:spcPts val="500"/>
              </a:spcBef>
              <a:defRPr sz="2100"/>
            </a:lvl2pPr>
            <a:lvl3pPr marL="925830" indent="-240030" defTabSz="342900">
              <a:spcBef>
                <a:spcPts val="500"/>
              </a:spcBef>
              <a:defRPr sz="2100"/>
            </a:lvl3pPr>
            <a:lvl4pPr marL="1305657" indent="-276957" defTabSz="342900">
              <a:spcBef>
                <a:spcPts val="500"/>
              </a:spcBef>
              <a:defRPr sz="2100"/>
            </a:lvl4pPr>
            <a:lvl5pPr marL="1648557" indent="-276957" defTabSz="342900">
              <a:spcBef>
                <a:spcPts val="500"/>
              </a:spcBef>
              <a:defRPr sz="21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3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8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3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40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4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 defTabSz="342900">
              <a:spcBef>
                <a:spcPts val="400"/>
              </a:spcBef>
              <a:buSzTx/>
              <a:buFontTx/>
              <a:buNone/>
              <a:defRPr sz="1800" b="1"/>
            </a:lvl1pPr>
            <a:lvl2pPr marL="0" indent="342900" defTabSz="342900">
              <a:spcBef>
                <a:spcPts val="400"/>
              </a:spcBef>
              <a:buSzTx/>
              <a:buFontTx/>
              <a:buNone/>
              <a:defRPr sz="1800" b="1"/>
            </a:lvl2pPr>
            <a:lvl3pPr marL="0" indent="685800" defTabSz="342900">
              <a:spcBef>
                <a:spcPts val="400"/>
              </a:spcBef>
              <a:buSzTx/>
              <a:buFontTx/>
              <a:buNone/>
              <a:defRPr sz="1800" b="1"/>
            </a:lvl3pPr>
            <a:lvl4pPr marL="0" indent="1028700" defTabSz="342900">
              <a:spcBef>
                <a:spcPts val="400"/>
              </a:spcBef>
              <a:buSzTx/>
              <a:buFontTx/>
              <a:buNone/>
              <a:defRPr sz="1800" b="1"/>
            </a:lvl4pPr>
            <a:lvl5pPr marL="0" indent="1371600" defTabSz="342900">
              <a:spcBef>
                <a:spcPts val="400"/>
              </a:spcBef>
              <a:buSzTx/>
              <a:buFontTx/>
              <a:buNone/>
              <a:defRPr sz="18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42" name="Rectangle"/>
          <p:cNvSpPr>
            <a:spLocks noGrp="1"/>
          </p:cNvSpPr>
          <p:nvPr>
            <p:ph type="body" sz="quarter" idx="13"/>
          </p:nvPr>
        </p:nvSpPr>
        <p:spPr>
          <a:xfrm>
            <a:off x="4645026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342900">
              <a:spcBef>
                <a:spcPts val="400"/>
              </a:spcBef>
              <a:buSzTx/>
              <a:buFontTx/>
              <a:buNone/>
              <a:defRPr sz="1800" b="1"/>
            </a:pPr>
            <a:endParaRPr/>
          </a:p>
        </p:txBody>
      </p:sp>
      <p:sp>
        <p:nvSpPr>
          <p:cNvPr id="144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0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5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52" name="Texte du titr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731838"/>
          </a:xfrm>
          <a:prstGeom prst="rect">
            <a:avLst/>
          </a:prstGeom>
        </p:spPr>
        <p:txBody>
          <a:bodyPr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5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0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6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6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9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70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71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 defTabSz="342900">
              <a:defRPr sz="15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72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 marL="257175" indent="-257175" defTabSz="342900">
              <a:spcBef>
                <a:spcPts val="500"/>
              </a:spcBef>
              <a:defRPr sz="2400"/>
            </a:lvl1pPr>
            <a:lvl2pPr marL="587829" indent="-244929" defTabSz="342900">
              <a:spcBef>
                <a:spcPts val="500"/>
              </a:spcBef>
              <a:defRPr sz="2400"/>
            </a:lvl2pPr>
            <a:lvl3pPr marL="914400" indent="-228600" defTabSz="342900">
              <a:spcBef>
                <a:spcPts val="500"/>
              </a:spcBef>
              <a:defRPr sz="2400"/>
            </a:lvl3pPr>
            <a:lvl4pPr marL="1303019" indent="-274319" defTabSz="342900">
              <a:spcBef>
                <a:spcPts val="500"/>
              </a:spcBef>
              <a:defRPr sz="2400"/>
            </a:lvl4pPr>
            <a:lvl5pPr marL="1645920" indent="-274320" defTabSz="342900">
              <a:spcBef>
                <a:spcPts val="500"/>
              </a:spcBef>
              <a:defRPr sz="2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73" name="Rectangle"/>
          <p:cNvSpPr>
            <a:spLocks noGrp="1"/>
          </p:cNvSpPr>
          <p:nvPr>
            <p:ph type="body" sz="half" idx="13"/>
          </p:nvPr>
        </p:nvSpPr>
        <p:spPr>
          <a:xfrm>
            <a:off x="457200" y="1435102"/>
            <a:ext cx="3008315" cy="4691064"/>
          </a:xfrm>
          <a:prstGeom prst="rect">
            <a:avLst/>
          </a:prstGeom>
        </p:spPr>
        <p:txBody>
          <a:bodyPr/>
          <a:lstStyle/>
          <a:p>
            <a:pPr marL="0" indent="0" defTabSz="342900">
              <a:spcBef>
                <a:spcPts val="200"/>
              </a:spcBef>
              <a:buSzTx/>
              <a:buFontTx/>
              <a:buNone/>
              <a:defRPr sz="1000"/>
            </a:pPr>
            <a:endParaRPr/>
          </a:p>
        </p:txBody>
      </p:sp>
      <p:sp>
        <p:nvSpPr>
          <p:cNvPr id="147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1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82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83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 defTabSz="342900">
              <a:defRPr sz="15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84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485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 defTabSz="342900">
              <a:spcBef>
                <a:spcPts val="200"/>
              </a:spcBef>
              <a:buSzTx/>
              <a:buFontTx/>
              <a:buNone/>
              <a:defRPr sz="1000"/>
            </a:lvl1pPr>
            <a:lvl2pPr marL="0" indent="342900" defTabSz="342900">
              <a:spcBef>
                <a:spcPts val="200"/>
              </a:spcBef>
              <a:buSzTx/>
              <a:buFontTx/>
              <a:buNone/>
              <a:defRPr sz="1000"/>
            </a:lvl2pPr>
            <a:lvl3pPr marL="0" indent="685800" defTabSz="342900">
              <a:spcBef>
                <a:spcPts val="200"/>
              </a:spcBef>
              <a:buSzTx/>
              <a:buFontTx/>
              <a:buNone/>
              <a:defRPr sz="1000"/>
            </a:lvl3pPr>
            <a:lvl4pPr marL="0" indent="1028700" defTabSz="342900">
              <a:spcBef>
                <a:spcPts val="200"/>
              </a:spcBef>
              <a:buSzTx/>
              <a:buFontTx/>
              <a:buNone/>
              <a:defRPr sz="1000"/>
            </a:lvl4pPr>
            <a:lvl5pPr marL="0" indent="1371600" defTabSz="342900">
              <a:spcBef>
                <a:spcPts val="200"/>
              </a:spcBef>
              <a:buSzTx/>
              <a:buFontTx/>
              <a:buNone/>
              <a:defRPr sz="10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8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3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94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495" name="Texte du titre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  <a:prstGeom prst="rect">
            <a:avLst/>
          </a:prstGeom>
        </p:spPr>
        <p:txBody>
          <a:bodyPr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496" name="Texte niveau 1…"/>
          <p:cNvSpPr>
            <a:spLocks noGrp="1"/>
          </p:cNvSpPr>
          <p:nvPr>
            <p:ph type="body" idx="1"/>
          </p:nvPr>
        </p:nvSpPr>
        <p:spPr>
          <a:xfrm>
            <a:off x="1447800" y="1905000"/>
            <a:ext cx="7239000" cy="4221163"/>
          </a:xfrm>
          <a:prstGeom prst="rect">
            <a:avLst/>
          </a:prstGeom>
        </p:spPr>
        <p:txBody>
          <a:bodyPr/>
          <a:lstStyle>
            <a:lvl1pPr marL="257175" indent="-257175" defTabSz="342900">
              <a:spcBef>
                <a:spcPts val="300"/>
              </a:spcBef>
              <a:defRPr sz="1300"/>
            </a:lvl1pPr>
            <a:lvl2pPr marL="652463" indent="-309563" defTabSz="342900">
              <a:spcBef>
                <a:spcPts val="300"/>
              </a:spcBef>
              <a:defRPr sz="1300"/>
            </a:lvl2pPr>
            <a:lvl3pPr marL="834389" indent="-148589" defTabSz="342900">
              <a:spcBef>
                <a:spcPts val="300"/>
              </a:spcBef>
              <a:defRPr sz="1300"/>
            </a:lvl3pPr>
            <a:lvl4pPr marL="1177289" indent="-148589" defTabSz="342900">
              <a:spcBef>
                <a:spcPts val="300"/>
              </a:spcBef>
              <a:defRPr sz="1300"/>
            </a:lvl4pPr>
            <a:lvl5pPr marL="1520189" indent="-148589" defTabSz="342900">
              <a:spcBef>
                <a:spcPts val="300"/>
              </a:spcBef>
              <a:defRPr sz="13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49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4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05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06" name="Texte du titre"/>
          <p:cNvSpPr>
            <a:spLocks noGrp="1"/>
          </p:cNvSpPr>
          <p:nvPr>
            <p:ph type="title"/>
          </p:nvPr>
        </p:nvSpPr>
        <p:spPr>
          <a:xfrm>
            <a:off x="6629400" y="274639"/>
            <a:ext cx="2057400" cy="5851526"/>
          </a:xfrm>
          <a:prstGeom prst="rect">
            <a:avLst/>
          </a:prstGeom>
        </p:spPr>
        <p:txBody>
          <a:bodyPr/>
          <a:lstStyle>
            <a:lvl1pPr algn="r" defTabSz="342900">
              <a:defRPr sz="2200" b="1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507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39"/>
            <a:ext cx="6019800" cy="5851526"/>
          </a:xfrm>
          <a:prstGeom prst="rect">
            <a:avLst/>
          </a:prstGeom>
        </p:spPr>
        <p:txBody>
          <a:bodyPr/>
          <a:lstStyle>
            <a:lvl1pPr marL="257175" indent="-257175" defTabSz="342900">
              <a:spcBef>
                <a:spcPts val="300"/>
              </a:spcBef>
              <a:defRPr sz="1300"/>
            </a:lvl1pPr>
            <a:lvl2pPr marL="652463" indent="-309563" defTabSz="342900">
              <a:spcBef>
                <a:spcPts val="300"/>
              </a:spcBef>
              <a:defRPr sz="1300"/>
            </a:lvl2pPr>
            <a:lvl3pPr marL="834389" indent="-148589" defTabSz="342900">
              <a:spcBef>
                <a:spcPts val="300"/>
              </a:spcBef>
              <a:defRPr sz="1300"/>
            </a:lvl3pPr>
            <a:lvl4pPr marL="1177289" indent="-148589" defTabSz="342900">
              <a:spcBef>
                <a:spcPts val="300"/>
              </a:spcBef>
              <a:defRPr sz="1300"/>
            </a:lvl4pPr>
            <a:lvl5pPr marL="1520189" indent="-148589" defTabSz="342900">
              <a:spcBef>
                <a:spcPts val="300"/>
              </a:spcBef>
              <a:defRPr sz="13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0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81678" y="6429694"/>
            <a:ext cx="224023" cy="218441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16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1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4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5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2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2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15"/>
            <a:ext cx="4038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600"/>
              </a:spcBef>
              <a:defRPr sz="2800"/>
            </a:lvl1pPr>
            <a:lvl2pPr marL="790210" indent="-333220" defTabSz="456987">
              <a:spcBef>
                <a:spcPts val="600"/>
              </a:spcBef>
              <a:defRPr sz="2800"/>
            </a:lvl2pPr>
            <a:lvl3pPr marL="1233868" indent="-319890" defTabSz="456987">
              <a:spcBef>
                <a:spcPts val="600"/>
              </a:spcBef>
              <a:defRPr sz="2800"/>
            </a:lvl3pPr>
            <a:lvl4pPr marL="1726402" indent="-355433" defTabSz="456987">
              <a:spcBef>
                <a:spcPts val="600"/>
              </a:spcBef>
              <a:defRPr sz="2800"/>
            </a:lvl4pPr>
            <a:lvl5pPr marL="2183395" indent="-355433" defTabSz="456987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3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4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3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2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3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4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1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2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5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0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6" y="6126164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56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9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3" y="864394"/>
            <a:ext cx="6884989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70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7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296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72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808"/>
            <a:ext cx="6768432" cy="446464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73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57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1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58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6987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3976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0969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7958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8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591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59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" name="Texte du titre"/>
          <p:cNvSpPr>
            <a:spLocks noGrp="1"/>
          </p:cNvSpPr>
          <p:nvPr>
            <p:ph type="title"/>
          </p:nvPr>
        </p:nvSpPr>
        <p:spPr>
          <a:xfrm>
            <a:off x="722312" y="4406908"/>
            <a:ext cx="7772401" cy="1362076"/>
          </a:xfrm>
          <a:prstGeom prst="rect">
            <a:avLst/>
          </a:prstGeom>
        </p:spPr>
        <p:txBody>
          <a:bodyPr lIns="45699" tIns="45699" rIns="45699" bIns="45699" anchor="t"/>
          <a:lstStyle>
            <a:lvl1pPr algn="l" defTabSz="456987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160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0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09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9"/>
            <a:ext cx="4038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600"/>
              </a:spcBef>
              <a:defRPr sz="2800"/>
            </a:lvl1pPr>
            <a:lvl2pPr marL="790210" indent="-333220" defTabSz="456987">
              <a:spcBef>
                <a:spcPts val="600"/>
              </a:spcBef>
              <a:defRPr sz="2800"/>
            </a:lvl2pPr>
            <a:lvl3pPr marL="1233868" indent="-319890" defTabSz="456987">
              <a:spcBef>
                <a:spcPts val="600"/>
              </a:spcBef>
              <a:defRPr sz="2800"/>
            </a:lvl3pPr>
            <a:lvl4pPr marL="1726402" indent="-355433" defTabSz="456987">
              <a:spcBef>
                <a:spcPts val="600"/>
              </a:spcBef>
              <a:defRPr sz="2800"/>
            </a:lvl4pPr>
            <a:lvl5pPr marL="2183395" indent="-355433" defTabSz="456987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1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18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6987" defTabSz="456987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3976" defTabSz="456987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0969" defTabSz="456987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7958" defTabSz="456987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19" name="Rectangle"/>
          <p:cNvSpPr>
            <a:spLocks noGrp="1"/>
          </p:cNvSpPr>
          <p:nvPr>
            <p:ph type="body" sz="quarter" idx="13"/>
          </p:nvPr>
        </p:nvSpPr>
        <p:spPr>
          <a:xfrm>
            <a:off x="4645026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6987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62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7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6987" defTabSz="456987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3976" defTabSz="456987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0969" defTabSz="456987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7958" defTabSz="456987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72" name="Rectangle"/>
          <p:cNvSpPr>
            <a:spLocks noGrp="1"/>
          </p:cNvSpPr>
          <p:nvPr>
            <p:ph type="body" sz="quarter" idx="13"/>
          </p:nvPr>
        </p:nvSpPr>
        <p:spPr>
          <a:xfrm>
            <a:off x="4645073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6987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17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2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2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643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9"/>
            <a:ext cx="5111750" cy="585311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44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1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6987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64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2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653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54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defTabSz="456987">
              <a:spcBef>
                <a:spcPts val="300"/>
              </a:spcBef>
              <a:buSzTx/>
              <a:buFontTx/>
              <a:buNone/>
              <a:defRPr sz="1400"/>
            </a:lvl1pPr>
            <a:lvl2pPr marL="0" indent="456987" defTabSz="456987">
              <a:spcBef>
                <a:spcPts val="300"/>
              </a:spcBef>
              <a:buSzTx/>
              <a:buFontTx/>
              <a:buNone/>
              <a:defRPr sz="1400"/>
            </a:lvl2pPr>
            <a:lvl3pPr marL="0" indent="913976" defTabSz="456987">
              <a:spcBef>
                <a:spcPts val="300"/>
              </a:spcBef>
              <a:buSzTx/>
              <a:buFontTx/>
              <a:buNone/>
              <a:defRPr sz="1400"/>
            </a:lvl3pPr>
            <a:lvl4pPr marL="0" indent="1370969" defTabSz="456987">
              <a:spcBef>
                <a:spcPts val="300"/>
              </a:spcBef>
              <a:buSzTx/>
              <a:buFontTx/>
              <a:buNone/>
              <a:defRPr sz="1400"/>
            </a:lvl4pPr>
            <a:lvl5pPr marL="0" indent="1827958" defTabSz="456987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5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2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63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6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1" name="Texte du titre"/>
          <p:cNvSpPr>
            <a:spLocks noGrp="1"/>
          </p:cNvSpPr>
          <p:nvPr>
            <p:ph type="title"/>
          </p:nvPr>
        </p:nvSpPr>
        <p:spPr>
          <a:xfrm>
            <a:off x="6629400" y="274646"/>
            <a:ext cx="2057400" cy="58515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672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46"/>
            <a:ext cx="6019800" cy="585152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7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0" name="image3.tif" descr="image3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0"/>
            <a:ext cx="91567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681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313064" y="6126172"/>
            <a:ext cx="538835" cy="544756"/>
          </a:xfrm>
          <a:prstGeom prst="rect">
            <a:avLst/>
          </a:prstGeom>
          <a:ln w="12700">
            <a:miter lim="400000"/>
          </a:ln>
        </p:spPr>
      </p:pic>
      <p:sp>
        <p:nvSpPr>
          <p:cNvPr id="1682" name="Texte du titre"/>
          <p:cNvSpPr>
            <a:spLocks noGrp="1"/>
          </p:cNvSpPr>
          <p:nvPr>
            <p:ph type="title"/>
          </p:nvPr>
        </p:nvSpPr>
        <p:spPr>
          <a:xfrm>
            <a:off x="722312" y="4406908"/>
            <a:ext cx="7772401" cy="1362076"/>
          </a:xfrm>
          <a:prstGeom prst="rect">
            <a:avLst/>
          </a:prstGeom>
        </p:spPr>
        <p:txBody>
          <a:bodyPr anchor="t"/>
          <a:lstStyle>
            <a:lvl1pPr algn="l" defTabSz="456987">
              <a:defRPr sz="4000" b="1" cap="all">
                <a:solidFill>
                  <a:srgbClr val="2F3382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1683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68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7241720" y="6404301"/>
            <a:ext cx="263982" cy="269241"/>
          </a:xfrm>
          <a:prstGeom prst="rect">
            <a:avLst/>
          </a:prstGeom>
        </p:spPr>
        <p:txBody>
          <a:bodyPr/>
          <a:lstStyle>
            <a:lvl1pPr defTabSz="456987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18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e du titre"/>
          <p:cNvSpPr>
            <a:spLocks noGrp="1"/>
          </p:cNvSpPr>
          <p:nvPr>
            <p:ph type="title"/>
          </p:nvPr>
        </p:nvSpPr>
        <p:spPr>
          <a:xfrm>
            <a:off x="685800" y="2130518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4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196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52"/>
            <a:ext cx="5111750" cy="585311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97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6987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19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206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20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defTabSz="456987">
              <a:spcBef>
                <a:spcPts val="300"/>
              </a:spcBef>
              <a:buSzTx/>
              <a:buFontTx/>
              <a:buNone/>
              <a:defRPr sz="1400"/>
            </a:lvl1pPr>
            <a:lvl2pPr marL="0" indent="456987" defTabSz="456987">
              <a:spcBef>
                <a:spcPts val="300"/>
              </a:spcBef>
              <a:buSzTx/>
              <a:buFontTx/>
              <a:buNone/>
              <a:defRPr sz="1400"/>
            </a:lvl2pPr>
            <a:lvl3pPr marL="0" indent="913976" defTabSz="456987">
              <a:spcBef>
                <a:spcPts val="300"/>
              </a:spcBef>
              <a:buSzTx/>
              <a:buFontTx/>
              <a:buNone/>
              <a:defRPr sz="1400"/>
            </a:lvl3pPr>
            <a:lvl4pPr marL="0" indent="1370969" defTabSz="456987">
              <a:spcBef>
                <a:spcPts val="300"/>
              </a:spcBef>
              <a:buSzTx/>
              <a:buFontTx/>
              <a:buNone/>
              <a:defRPr sz="1400"/>
            </a:lvl4pPr>
            <a:lvl5pPr marL="0" indent="1827958" defTabSz="456987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0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216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1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Texte du titre"/>
          <p:cNvSpPr>
            <a:spLocks noGrp="1"/>
          </p:cNvSpPr>
          <p:nvPr>
            <p:ph type="title"/>
          </p:nvPr>
        </p:nvSpPr>
        <p:spPr>
          <a:xfrm>
            <a:off x="6629400" y="274741"/>
            <a:ext cx="2057400" cy="58515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225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41"/>
            <a:ext cx="6019800" cy="585152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3" name="image1.tif" descr="image1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234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5" name="image2.tif" descr="image2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88288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236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799"/>
            <a:ext cx="6768432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37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3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4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4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55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5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Texte du titre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264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6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73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7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8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83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28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e du titre"/>
          <p:cNvSpPr>
            <a:spLocks noGrp="1"/>
          </p:cNvSpPr>
          <p:nvPr>
            <p:ph type="title"/>
          </p:nvPr>
        </p:nvSpPr>
        <p:spPr>
          <a:xfrm>
            <a:off x="722312" y="4406994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4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29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Texte du titre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307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08" name="Rectangle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30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317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18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27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2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Texte du titre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36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3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4" name="image1.tif" descr="image1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345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46" name="image2.tif" descr="image2.tif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888288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347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799"/>
            <a:ext cx="6768432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48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4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5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5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66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6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Texte du titre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375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7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84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8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3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94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395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0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Texte du titre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418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19" name="Rectangle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42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428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42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38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3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bg>
      <p:bgPr>
        <a:blipFill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Texte du titre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47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4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3" y="864394"/>
            <a:ext cx="6884989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456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7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296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458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808"/>
            <a:ext cx="6768432" cy="446464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59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46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468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6987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3976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0969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7958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6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1" name="Rectangle"/>
          <p:cNvSpPr>
            <a:spLocks noGrp="1"/>
          </p:cNvSpPr>
          <p:nvPr>
            <p:ph type="body" sz="quarter" idx="13"/>
          </p:nvPr>
        </p:nvSpPr>
        <p:spPr>
          <a:xfrm>
            <a:off x="4645071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477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7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Texte du titre"/>
          <p:cNvSpPr>
            <a:spLocks noGrp="1"/>
          </p:cNvSpPr>
          <p:nvPr>
            <p:ph type="title"/>
          </p:nvPr>
        </p:nvSpPr>
        <p:spPr>
          <a:xfrm>
            <a:off x="722312" y="4406908"/>
            <a:ext cx="7772401" cy="1362076"/>
          </a:xfrm>
          <a:prstGeom prst="rect">
            <a:avLst/>
          </a:prstGeom>
        </p:spPr>
        <p:txBody>
          <a:bodyPr lIns="45699" tIns="45699" rIns="45699" bIns="45699" anchor="t"/>
          <a:lstStyle>
            <a:lvl1pPr algn="l" defTabSz="456987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48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8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495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9"/>
            <a:ext cx="4038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600"/>
              </a:spcBef>
              <a:defRPr sz="2800"/>
            </a:lvl1pPr>
            <a:lvl2pPr marL="790210" indent="-333220" defTabSz="456987">
              <a:spcBef>
                <a:spcPts val="600"/>
              </a:spcBef>
              <a:defRPr sz="2800"/>
            </a:lvl2pPr>
            <a:lvl3pPr marL="1233868" indent="-319890" defTabSz="456987">
              <a:spcBef>
                <a:spcPts val="600"/>
              </a:spcBef>
              <a:defRPr sz="2800"/>
            </a:lvl3pPr>
            <a:lvl4pPr marL="1726402" indent="-355433" defTabSz="456987">
              <a:spcBef>
                <a:spcPts val="600"/>
              </a:spcBef>
              <a:defRPr sz="2800"/>
            </a:lvl4pPr>
            <a:lvl5pPr marL="2183395" indent="-355433" defTabSz="456987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504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6987" defTabSz="456987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3976" defTabSz="456987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0969" defTabSz="456987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7958" defTabSz="456987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5" name="Rectangle"/>
          <p:cNvSpPr>
            <a:spLocks noGrp="1"/>
          </p:cNvSpPr>
          <p:nvPr>
            <p:ph type="body" sz="quarter" idx="13"/>
          </p:nvPr>
        </p:nvSpPr>
        <p:spPr>
          <a:xfrm>
            <a:off x="4645026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6987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51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529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9"/>
            <a:ext cx="5111750" cy="585311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30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1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6987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53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539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54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defTabSz="456987">
              <a:spcBef>
                <a:spcPts val="300"/>
              </a:spcBef>
              <a:buSzTx/>
              <a:buFontTx/>
              <a:buNone/>
              <a:defRPr sz="1400"/>
            </a:lvl1pPr>
            <a:lvl2pPr marL="0" indent="456987" defTabSz="456987">
              <a:spcBef>
                <a:spcPts val="300"/>
              </a:spcBef>
              <a:buSzTx/>
              <a:buFontTx/>
              <a:buNone/>
              <a:defRPr sz="1400"/>
            </a:lvl2pPr>
            <a:lvl3pPr marL="0" indent="913976" defTabSz="456987">
              <a:spcBef>
                <a:spcPts val="300"/>
              </a:spcBef>
              <a:buSzTx/>
              <a:buFontTx/>
              <a:buNone/>
              <a:defRPr sz="1400"/>
            </a:lvl3pPr>
            <a:lvl4pPr marL="0" indent="1370969" defTabSz="456987">
              <a:spcBef>
                <a:spcPts val="300"/>
              </a:spcBef>
              <a:buSzTx/>
              <a:buFontTx/>
              <a:buNone/>
              <a:defRPr sz="1400"/>
            </a:lvl4pPr>
            <a:lvl5pPr marL="0" indent="1827958" defTabSz="456987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4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549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9"/>
            <a:ext cx="8229600" cy="4525963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Texte du titre"/>
          <p:cNvSpPr>
            <a:spLocks noGrp="1"/>
          </p:cNvSpPr>
          <p:nvPr>
            <p:ph type="title"/>
          </p:nvPr>
        </p:nvSpPr>
        <p:spPr>
          <a:xfrm>
            <a:off x="6629400" y="274646"/>
            <a:ext cx="2057400" cy="58515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558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46"/>
            <a:ext cx="6019800" cy="585152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5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322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6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567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68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3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569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7"/>
            <a:ext cx="6768431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70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Texte du titre"/>
          <p:cNvSpPr>
            <a:spLocks noGrp="1"/>
          </p:cNvSpPr>
          <p:nvPr>
            <p:ph type="title"/>
          </p:nvPr>
        </p:nvSpPr>
        <p:spPr>
          <a:xfrm>
            <a:off x="685800" y="2130518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7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88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8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" name="Texte du titre"/>
          <p:cNvSpPr>
            <a:spLocks noGrp="1"/>
          </p:cNvSpPr>
          <p:nvPr>
            <p:ph type="title"/>
          </p:nvPr>
        </p:nvSpPr>
        <p:spPr>
          <a:xfrm>
            <a:off x="722312" y="4406994"/>
            <a:ext cx="7772401" cy="136207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59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98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06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6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15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16" name="Rectangle"/>
          <p:cNvSpPr>
            <a:spLocks noGrp="1"/>
          </p:cNvSpPr>
          <p:nvPr>
            <p:ph type="body" sz="quarter" idx="13"/>
          </p:nvPr>
        </p:nvSpPr>
        <p:spPr>
          <a:xfrm>
            <a:off x="4645071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61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25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640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44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41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64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650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65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52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60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61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" name="Texte du titre"/>
          <p:cNvSpPr>
            <a:spLocks noGrp="1"/>
          </p:cNvSpPr>
          <p:nvPr>
            <p:ph type="title"/>
          </p:nvPr>
        </p:nvSpPr>
        <p:spPr>
          <a:xfrm>
            <a:off x="6629400" y="274731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69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31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7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7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79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288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680" name="Texte niveau 1…"/>
          <p:cNvSpPr>
            <a:spLocks noGrp="1"/>
          </p:cNvSpPr>
          <p:nvPr>
            <p:ph type="body" idx="1"/>
          </p:nvPr>
        </p:nvSpPr>
        <p:spPr>
          <a:xfrm>
            <a:off x="2146969" y="1628799"/>
            <a:ext cx="6768432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1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8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Texte du titre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90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699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0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" name="Texte du titre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708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0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17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1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2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27" name="Rectangle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728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36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5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44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6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" name="Texte du titre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51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52" name="Rectangle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761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762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6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71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7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" name="Texte du titre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80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8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3" y="864394"/>
            <a:ext cx="6884989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789" name="Rectangle"/>
          <p:cNvSpPr/>
          <p:nvPr/>
        </p:nvSpPr>
        <p:spPr>
          <a:xfrm>
            <a:off x="8001000" y="5867401"/>
            <a:ext cx="914400" cy="8382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6987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90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4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791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8"/>
            <a:ext cx="6768431" cy="446464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792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79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" name="Texte du titre"/>
          <p:cNvSpPr>
            <a:spLocks noGrp="1"/>
          </p:cNvSpPr>
          <p:nvPr>
            <p:ph type="title"/>
          </p:nvPr>
        </p:nvSpPr>
        <p:spPr>
          <a:xfrm>
            <a:off x="685800" y="2130519"/>
            <a:ext cx="7772400" cy="14700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01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6987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3976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0969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7958" algn="ctr" defTabSz="456987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0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10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1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8" name="Texte du titre"/>
          <p:cNvSpPr>
            <a:spLocks noGrp="1"/>
          </p:cNvSpPr>
          <p:nvPr>
            <p:ph type="title"/>
          </p:nvPr>
        </p:nvSpPr>
        <p:spPr>
          <a:xfrm>
            <a:off x="722312" y="4407003"/>
            <a:ext cx="7772401" cy="1362076"/>
          </a:xfrm>
          <a:prstGeom prst="rect">
            <a:avLst/>
          </a:prstGeom>
        </p:spPr>
        <p:txBody>
          <a:bodyPr lIns="45699" tIns="45699" rIns="45699" bIns="45699" anchor="t"/>
          <a:lstStyle>
            <a:lvl1pPr algn="l" defTabSz="456987">
              <a:defRPr sz="4000" b="1" cap="all"/>
            </a:lvl1pPr>
          </a:lstStyle>
          <a:p>
            <a:r>
              <a:t>Texte du titre</a:t>
            </a:r>
          </a:p>
        </p:txBody>
      </p:sp>
      <p:sp>
        <p:nvSpPr>
          <p:cNvPr id="81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722312" y="2906721"/>
            <a:ext cx="7772401" cy="1500189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6987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3976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0969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7958" defTabSz="456987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20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28" name="Texte niveau 1…"/>
          <p:cNvSpPr>
            <a:spLocks noGrp="1"/>
          </p:cNvSpPr>
          <p:nvPr>
            <p:ph type="body" sz="half" idx="1"/>
          </p:nvPr>
        </p:nvSpPr>
        <p:spPr>
          <a:xfrm>
            <a:off x="457200" y="1600215"/>
            <a:ext cx="4038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>
              <a:spcBef>
                <a:spcPts val="600"/>
              </a:spcBef>
              <a:defRPr sz="2800"/>
            </a:lvl1pPr>
            <a:lvl2pPr marL="790210" indent="-333220" defTabSz="456987">
              <a:spcBef>
                <a:spcPts val="600"/>
              </a:spcBef>
              <a:defRPr sz="2800"/>
            </a:lvl2pPr>
            <a:lvl3pPr marL="1233868" indent="-319890" defTabSz="456987">
              <a:spcBef>
                <a:spcPts val="600"/>
              </a:spcBef>
              <a:defRPr sz="2800"/>
            </a:lvl3pPr>
            <a:lvl4pPr marL="1726402" indent="-355433" defTabSz="456987">
              <a:spcBef>
                <a:spcPts val="600"/>
              </a:spcBef>
              <a:defRPr sz="2800"/>
            </a:lvl4pPr>
            <a:lvl5pPr marL="2183395" indent="-355433" defTabSz="456987">
              <a:spcBef>
                <a:spcPts val="600"/>
              </a:spcBef>
              <a:defRPr sz="28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2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37" name="Texte niveau 1…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lIns="45699" tIns="45699" rIns="45699" bIns="45699" anchor="b"/>
          <a:lstStyle>
            <a:lvl1pPr marL="0" indent="0" defTabSz="456987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6987" defTabSz="456987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3976" defTabSz="456987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0969" defTabSz="456987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7958" defTabSz="456987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38" name="Rectangle"/>
          <p:cNvSpPr>
            <a:spLocks noGrp="1"/>
          </p:cNvSpPr>
          <p:nvPr>
            <p:ph type="body" sz="quarter" idx="13"/>
          </p:nvPr>
        </p:nvSpPr>
        <p:spPr>
          <a:xfrm>
            <a:off x="4645073" y="1535112"/>
            <a:ext cx="4041776" cy="639763"/>
          </a:xfrm>
          <a:prstGeom prst="rect">
            <a:avLst/>
          </a:prstGeom>
        </p:spPr>
        <p:txBody>
          <a:bodyPr anchor="b"/>
          <a:lstStyle/>
          <a:p>
            <a:pPr marL="0" indent="0" defTabSz="456987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83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95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96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7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6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47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Texte du titre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5" cy="1162050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62" name="Texte niveau 1…"/>
          <p:cNvSpPr>
            <a:spLocks noGrp="1"/>
          </p:cNvSpPr>
          <p:nvPr>
            <p:ph type="body" idx="1"/>
          </p:nvPr>
        </p:nvSpPr>
        <p:spPr>
          <a:xfrm>
            <a:off x="3575050" y="273152"/>
            <a:ext cx="5111750" cy="585311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63" name="Rectangle"/>
          <p:cNvSpPr>
            <a:spLocks noGrp="1"/>
          </p:cNvSpPr>
          <p:nvPr>
            <p:ph type="body" sz="half" idx="13"/>
          </p:nvPr>
        </p:nvSpPr>
        <p:spPr>
          <a:xfrm>
            <a:off x="457201" y="1435103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 defTabSz="456987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86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" name="Texte du titre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lIns="45699" tIns="45699" rIns="45699" bIns="45699" anchor="b"/>
          <a:lstStyle>
            <a:lvl1pPr algn="l" defTabSz="456987">
              <a:defRPr sz="2000" b="1"/>
            </a:lvl1pPr>
          </a:lstStyle>
          <a:p>
            <a:r>
              <a:t>Texte du titre</a:t>
            </a:r>
          </a:p>
        </p:txBody>
      </p:sp>
      <p:sp>
        <p:nvSpPr>
          <p:cNvPr id="872" name="Image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73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 lIns="45699" tIns="45699" rIns="45699" bIns="45699"/>
          <a:lstStyle>
            <a:lvl1pPr marL="0" indent="0" defTabSz="456987">
              <a:spcBef>
                <a:spcPts val="300"/>
              </a:spcBef>
              <a:buSzTx/>
              <a:buFontTx/>
              <a:buNone/>
              <a:defRPr sz="1400"/>
            </a:lvl1pPr>
            <a:lvl2pPr marL="0" indent="456987" defTabSz="456987">
              <a:spcBef>
                <a:spcPts val="300"/>
              </a:spcBef>
              <a:buSzTx/>
              <a:buFontTx/>
              <a:buNone/>
              <a:defRPr sz="1400"/>
            </a:lvl2pPr>
            <a:lvl3pPr marL="0" indent="913976" defTabSz="456987">
              <a:spcBef>
                <a:spcPts val="300"/>
              </a:spcBef>
              <a:buSzTx/>
              <a:buFontTx/>
              <a:buNone/>
              <a:defRPr sz="1400"/>
            </a:lvl3pPr>
            <a:lvl4pPr marL="0" indent="1370969" defTabSz="456987">
              <a:spcBef>
                <a:spcPts val="300"/>
              </a:spcBef>
              <a:buSzTx/>
              <a:buFontTx/>
              <a:buNone/>
              <a:defRPr sz="1400"/>
            </a:lvl4pPr>
            <a:lvl5pPr marL="0" indent="1827958" defTabSz="456987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7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82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15"/>
            <a:ext cx="8229600" cy="4525964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83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Texte du titre"/>
          <p:cNvSpPr>
            <a:spLocks noGrp="1"/>
          </p:cNvSpPr>
          <p:nvPr>
            <p:ph type="title"/>
          </p:nvPr>
        </p:nvSpPr>
        <p:spPr>
          <a:xfrm>
            <a:off x="6629400" y="274741"/>
            <a:ext cx="2057400" cy="5851526"/>
          </a:xfrm>
          <a:prstGeom prst="rect">
            <a:avLst/>
          </a:prstGeom>
        </p:spPr>
        <p:txBody>
          <a:bodyPr lIns="45699" tIns="45699" rIns="45699" bIns="45699"/>
          <a:lstStyle>
            <a:lvl1pPr defTabSz="456987"/>
          </a:lstStyle>
          <a:p>
            <a:r>
              <a:t>Texte du titre</a:t>
            </a:r>
          </a:p>
        </p:txBody>
      </p:sp>
      <p:sp>
        <p:nvSpPr>
          <p:cNvPr id="891" name="Texte niveau 1…"/>
          <p:cNvSpPr>
            <a:spLocks noGrp="1"/>
          </p:cNvSpPr>
          <p:nvPr>
            <p:ph type="body" idx="1"/>
          </p:nvPr>
        </p:nvSpPr>
        <p:spPr>
          <a:xfrm>
            <a:off x="457200" y="274741"/>
            <a:ext cx="6019800" cy="5851526"/>
          </a:xfrm>
          <a:prstGeom prst="rect">
            <a:avLst/>
          </a:prstGeom>
        </p:spPr>
        <p:txBody>
          <a:bodyPr lIns="45699" tIns="45699" rIns="45699" bIns="45699"/>
          <a:lstStyle>
            <a:lvl1pPr marL="342744" indent="-342744" defTabSz="456987"/>
            <a:lvl2pPr marL="783410" indent="-326420" defTabSz="456987"/>
            <a:lvl3pPr marL="1218635" indent="-304657" defTabSz="456987"/>
            <a:lvl4pPr marL="1736557" indent="-365588" defTabSz="456987"/>
            <a:lvl5pPr marL="2193550" indent="-365588" defTabSz="456987"/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892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60" y="6404416"/>
            <a:ext cx="263941" cy="269199"/>
          </a:xfrm>
          <a:prstGeom prst="rect">
            <a:avLst/>
          </a:prstGeom>
        </p:spPr>
        <p:txBody>
          <a:bodyPr lIns="45699" tIns="45699" rIns="45699" bIns="45699"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514258" y="6450115"/>
            <a:ext cx="172543" cy="177801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6" name="image1.tif" descr="image1.ti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rot="16200000">
            <a:off x="-864395" y="864394"/>
            <a:ext cx="6884990" cy="5156201"/>
          </a:xfrm>
          <a:prstGeom prst="rect">
            <a:avLst/>
          </a:prstGeom>
          <a:ln w="12700">
            <a:miter lim="400000"/>
          </a:ln>
        </p:spPr>
      </p:pic>
      <p:sp>
        <p:nvSpPr>
          <p:cNvPr id="907" name="Rectangle"/>
          <p:cNvSpPr/>
          <p:nvPr/>
        </p:nvSpPr>
        <p:spPr>
          <a:xfrm>
            <a:off x="8001000" y="5867400"/>
            <a:ext cx="914400" cy="8382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08" name="image2.tif" descr="image2.tif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888334" y="5661025"/>
            <a:ext cx="1004888" cy="10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909" name="Texte niveau 1…"/>
          <p:cNvSpPr>
            <a:spLocks noGrp="1"/>
          </p:cNvSpPr>
          <p:nvPr>
            <p:ph type="body" idx="1"/>
          </p:nvPr>
        </p:nvSpPr>
        <p:spPr>
          <a:xfrm>
            <a:off x="2146971" y="1628807"/>
            <a:ext cx="6768431" cy="4464646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10" name="Texte du titre"/>
          <p:cNvSpPr>
            <a:spLocks noGrp="1"/>
          </p:cNvSpPr>
          <p:nvPr>
            <p:ph type="title"/>
          </p:nvPr>
        </p:nvSpPr>
        <p:spPr>
          <a:xfrm>
            <a:off x="2146969" y="434181"/>
            <a:ext cx="6776564" cy="655638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11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Texte du titre"/>
          <p:cNvSpPr>
            <a:spLocks noGrp="1"/>
          </p:cNvSpPr>
          <p:nvPr>
            <p:ph type="title"/>
          </p:nvPr>
        </p:nvSpPr>
        <p:spPr>
          <a:xfrm>
            <a:off x="685800" y="2130518"/>
            <a:ext cx="7772400" cy="14700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19" name="Texte niveau 1…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20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7" name="Texte du titre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928" name="Texte niveau 1…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929" name="Numéro de diapositive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‹N°›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117" Type="http://schemas.openxmlformats.org/officeDocument/2006/relationships/slideLayout" Target="../slideLayouts/slideLayout117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133" Type="http://schemas.openxmlformats.org/officeDocument/2006/relationships/slideLayout" Target="../slideLayouts/slideLayout133.xml"/><Relationship Id="rId138" Type="http://schemas.openxmlformats.org/officeDocument/2006/relationships/slideLayout" Target="../slideLayouts/slideLayout138.xml"/><Relationship Id="rId154" Type="http://schemas.openxmlformats.org/officeDocument/2006/relationships/slideLayout" Target="../slideLayouts/slideLayout154.xml"/><Relationship Id="rId159" Type="http://schemas.openxmlformats.org/officeDocument/2006/relationships/slideLayout" Target="../slideLayouts/slideLayout159.xml"/><Relationship Id="rId175" Type="http://schemas.openxmlformats.org/officeDocument/2006/relationships/slideLayout" Target="../slideLayouts/slideLayout175.xml"/><Relationship Id="rId170" Type="http://schemas.openxmlformats.org/officeDocument/2006/relationships/slideLayout" Target="../slideLayouts/slideLayout170.xml"/><Relationship Id="rId16" Type="http://schemas.openxmlformats.org/officeDocument/2006/relationships/slideLayout" Target="../slideLayouts/slideLayout16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102" Type="http://schemas.openxmlformats.org/officeDocument/2006/relationships/slideLayout" Target="../slideLayouts/slideLayout102.xml"/><Relationship Id="rId123" Type="http://schemas.openxmlformats.org/officeDocument/2006/relationships/slideLayout" Target="../slideLayouts/slideLayout123.xml"/><Relationship Id="rId128" Type="http://schemas.openxmlformats.org/officeDocument/2006/relationships/slideLayout" Target="../slideLayouts/slideLayout128.xml"/><Relationship Id="rId144" Type="http://schemas.openxmlformats.org/officeDocument/2006/relationships/slideLayout" Target="../slideLayouts/slideLayout144.xml"/><Relationship Id="rId149" Type="http://schemas.openxmlformats.org/officeDocument/2006/relationships/slideLayout" Target="../slideLayouts/slideLayout149.xml"/><Relationship Id="rId5" Type="http://schemas.openxmlformats.org/officeDocument/2006/relationships/slideLayout" Target="../slideLayouts/slideLayout5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60" Type="http://schemas.openxmlformats.org/officeDocument/2006/relationships/slideLayout" Target="../slideLayouts/slideLayout160.xml"/><Relationship Id="rId165" Type="http://schemas.openxmlformats.org/officeDocument/2006/relationships/slideLayout" Target="../slideLayouts/slideLayout165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113" Type="http://schemas.openxmlformats.org/officeDocument/2006/relationships/slideLayout" Target="../slideLayouts/slideLayout113.xml"/><Relationship Id="rId118" Type="http://schemas.openxmlformats.org/officeDocument/2006/relationships/slideLayout" Target="../slideLayouts/slideLayout118.xml"/><Relationship Id="rId134" Type="http://schemas.openxmlformats.org/officeDocument/2006/relationships/slideLayout" Target="../slideLayouts/slideLayout134.xml"/><Relationship Id="rId139" Type="http://schemas.openxmlformats.org/officeDocument/2006/relationships/slideLayout" Target="../slideLayouts/slideLayout139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150" Type="http://schemas.openxmlformats.org/officeDocument/2006/relationships/slideLayout" Target="../slideLayouts/slideLayout150.xml"/><Relationship Id="rId155" Type="http://schemas.openxmlformats.org/officeDocument/2006/relationships/slideLayout" Target="../slideLayouts/slideLayout155.xml"/><Relationship Id="rId171" Type="http://schemas.openxmlformats.org/officeDocument/2006/relationships/slideLayout" Target="../slideLayouts/slideLayout171.xml"/><Relationship Id="rId176" Type="http://schemas.openxmlformats.org/officeDocument/2006/relationships/slideLayout" Target="../slideLayouts/slideLayout176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59" Type="http://schemas.openxmlformats.org/officeDocument/2006/relationships/slideLayout" Target="../slideLayouts/slideLayout59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124" Type="http://schemas.openxmlformats.org/officeDocument/2006/relationships/slideLayout" Target="../slideLayouts/slideLayout124.xml"/><Relationship Id="rId129" Type="http://schemas.openxmlformats.org/officeDocument/2006/relationships/slideLayout" Target="../slideLayouts/slideLayout129.xml"/><Relationship Id="rId54" Type="http://schemas.openxmlformats.org/officeDocument/2006/relationships/slideLayout" Target="../slideLayouts/slideLayout54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40" Type="http://schemas.openxmlformats.org/officeDocument/2006/relationships/slideLayout" Target="../slideLayouts/slideLayout140.xml"/><Relationship Id="rId145" Type="http://schemas.openxmlformats.org/officeDocument/2006/relationships/slideLayout" Target="../slideLayouts/slideLayout145.xml"/><Relationship Id="rId161" Type="http://schemas.openxmlformats.org/officeDocument/2006/relationships/slideLayout" Target="../slideLayouts/slideLayout161.xml"/><Relationship Id="rId166" Type="http://schemas.openxmlformats.org/officeDocument/2006/relationships/slideLayout" Target="../slideLayouts/slideLayout16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49" Type="http://schemas.openxmlformats.org/officeDocument/2006/relationships/slideLayout" Target="../slideLayouts/slideLayout49.xml"/><Relationship Id="rId114" Type="http://schemas.openxmlformats.org/officeDocument/2006/relationships/slideLayout" Target="../slideLayouts/slideLayout114.xml"/><Relationship Id="rId11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122" Type="http://schemas.openxmlformats.org/officeDocument/2006/relationships/slideLayout" Target="../slideLayouts/slideLayout122.xml"/><Relationship Id="rId130" Type="http://schemas.openxmlformats.org/officeDocument/2006/relationships/slideLayout" Target="../slideLayouts/slideLayout130.xml"/><Relationship Id="rId135" Type="http://schemas.openxmlformats.org/officeDocument/2006/relationships/slideLayout" Target="../slideLayouts/slideLayout135.xml"/><Relationship Id="rId143" Type="http://schemas.openxmlformats.org/officeDocument/2006/relationships/slideLayout" Target="../slideLayouts/slideLayout143.xml"/><Relationship Id="rId148" Type="http://schemas.openxmlformats.org/officeDocument/2006/relationships/slideLayout" Target="../slideLayouts/slideLayout148.xml"/><Relationship Id="rId151" Type="http://schemas.openxmlformats.org/officeDocument/2006/relationships/slideLayout" Target="../slideLayouts/slideLayout151.xml"/><Relationship Id="rId156" Type="http://schemas.openxmlformats.org/officeDocument/2006/relationships/slideLayout" Target="../slideLayouts/slideLayout156.xml"/><Relationship Id="rId164" Type="http://schemas.openxmlformats.org/officeDocument/2006/relationships/slideLayout" Target="../slideLayouts/slideLayout164.xml"/><Relationship Id="rId169" Type="http://schemas.openxmlformats.org/officeDocument/2006/relationships/slideLayout" Target="../slideLayouts/slideLayout169.xml"/><Relationship Id="rId177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72" Type="http://schemas.openxmlformats.org/officeDocument/2006/relationships/slideLayout" Target="../slideLayouts/slideLayout172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41" Type="http://schemas.openxmlformats.org/officeDocument/2006/relationships/slideLayout" Target="../slideLayouts/slideLayout141.xml"/><Relationship Id="rId146" Type="http://schemas.openxmlformats.org/officeDocument/2006/relationships/slideLayout" Target="../slideLayouts/slideLayout146.xml"/><Relationship Id="rId167" Type="http://schemas.openxmlformats.org/officeDocument/2006/relationships/slideLayout" Target="../slideLayouts/slideLayout167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162" Type="http://schemas.openxmlformats.org/officeDocument/2006/relationships/slideLayout" Target="../slideLayouts/slideLayout162.xml"/><Relationship Id="rId2" Type="http://schemas.openxmlformats.org/officeDocument/2006/relationships/slideLayout" Target="../slideLayouts/slideLayout2.xml"/><Relationship Id="rId29" Type="http://schemas.openxmlformats.org/officeDocument/2006/relationships/slideLayout" Target="../slideLayouts/slideLayout29.xml"/><Relationship Id="rId24" Type="http://schemas.openxmlformats.org/officeDocument/2006/relationships/slideLayout" Target="../slideLayouts/slideLayout24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66" Type="http://schemas.openxmlformats.org/officeDocument/2006/relationships/slideLayout" Target="../slideLayouts/slideLayout66.xml"/><Relationship Id="rId87" Type="http://schemas.openxmlformats.org/officeDocument/2006/relationships/slideLayout" Target="../slideLayouts/slideLayout87.xml"/><Relationship Id="rId110" Type="http://schemas.openxmlformats.org/officeDocument/2006/relationships/slideLayout" Target="../slideLayouts/slideLayout110.xml"/><Relationship Id="rId115" Type="http://schemas.openxmlformats.org/officeDocument/2006/relationships/slideLayout" Target="../slideLayouts/slideLayout115.xml"/><Relationship Id="rId131" Type="http://schemas.openxmlformats.org/officeDocument/2006/relationships/slideLayout" Target="../slideLayouts/slideLayout131.xml"/><Relationship Id="rId136" Type="http://schemas.openxmlformats.org/officeDocument/2006/relationships/slideLayout" Target="../slideLayouts/slideLayout136.xml"/><Relationship Id="rId157" Type="http://schemas.openxmlformats.org/officeDocument/2006/relationships/slideLayout" Target="../slideLayouts/slideLayout157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152" Type="http://schemas.openxmlformats.org/officeDocument/2006/relationships/slideLayout" Target="../slideLayouts/slideLayout152.xml"/><Relationship Id="rId173" Type="http://schemas.openxmlformats.org/officeDocument/2006/relationships/slideLayout" Target="../slideLayouts/slideLayout173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56" Type="http://schemas.openxmlformats.org/officeDocument/2006/relationships/slideLayout" Target="../slideLayouts/slideLayout56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26" Type="http://schemas.openxmlformats.org/officeDocument/2006/relationships/slideLayout" Target="../slideLayouts/slideLayout126.xml"/><Relationship Id="rId147" Type="http://schemas.openxmlformats.org/officeDocument/2006/relationships/slideLayout" Target="../slideLayouts/slideLayout147.xml"/><Relationship Id="rId168" Type="http://schemas.openxmlformats.org/officeDocument/2006/relationships/slideLayout" Target="../slideLayouts/slideLayout16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121" Type="http://schemas.openxmlformats.org/officeDocument/2006/relationships/slideLayout" Target="../slideLayouts/slideLayout121.xml"/><Relationship Id="rId142" Type="http://schemas.openxmlformats.org/officeDocument/2006/relationships/slideLayout" Target="../slideLayouts/slideLayout142.xml"/><Relationship Id="rId163" Type="http://schemas.openxmlformats.org/officeDocument/2006/relationships/slideLayout" Target="../slideLayouts/slideLayout163.xml"/><Relationship Id="rId3" Type="http://schemas.openxmlformats.org/officeDocument/2006/relationships/slideLayout" Target="../slideLayouts/slideLayout3.xml"/><Relationship Id="rId25" Type="http://schemas.openxmlformats.org/officeDocument/2006/relationships/slideLayout" Target="../slideLayouts/slideLayout25.xml"/><Relationship Id="rId46" Type="http://schemas.openxmlformats.org/officeDocument/2006/relationships/slideLayout" Target="../slideLayouts/slideLayout46.xml"/><Relationship Id="rId67" Type="http://schemas.openxmlformats.org/officeDocument/2006/relationships/slideLayout" Target="../slideLayouts/slideLayout67.xml"/><Relationship Id="rId116" Type="http://schemas.openxmlformats.org/officeDocument/2006/relationships/slideLayout" Target="../slideLayouts/slideLayout116.xml"/><Relationship Id="rId137" Type="http://schemas.openxmlformats.org/officeDocument/2006/relationships/slideLayout" Target="../slideLayouts/slideLayout137.xml"/><Relationship Id="rId158" Type="http://schemas.openxmlformats.org/officeDocument/2006/relationships/slideLayout" Target="../slideLayouts/slideLayout15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62" Type="http://schemas.openxmlformats.org/officeDocument/2006/relationships/slideLayout" Target="../slideLayouts/slideLayout62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111" Type="http://schemas.openxmlformats.org/officeDocument/2006/relationships/slideLayout" Target="../slideLayouts/slideLayout111.xml"/><Relationship Id="rId132" Type="http://schemas.openxmlformats.org/officeDocument/2006/relationships/slideLayout" Target="../slideLayouts/slideLayout132.xml"/><Relationship Id="rId153" Type="http://schemas.openxmlformats.org/officeDocument/2006/relationships/slideLayout" Target="../slideLayouts/slideLayout153.xml"/><Relationship Id="rId174" Type="http://schemas.openxmlformats.org/officeDocument/2006/relationships/slideLayout" Target="../slideLayouts/slideLayout174.xml"/><Relationship Id="rId15" Type="http://schemas.openxmlformats.org/officeDocument/2006/relationships/slideLayout" Target="../slideLayouts/slideLayout15.xml"/><Relationship Id="rId36" Type="http://schemas.openxmlformats.org/officeDocument/2006/relationships/slideLayout" Target="../slideLayouts/slideLayout36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27" Type="http://schemas.openxmlformats.org/officeDocument/2006/relationships/slideLayout" Target="../slideLayouts/slideLayout1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>
            <a:spLocks noGrp="1"/>
          </p:cNvSpPr>
          <p:nvPr>
            <p:ph type="sldNum" sz="quarter" idx="2"/>
          </p:nvPr>
        </p:nvSpPr>
        <p:spPr>
          <a:xfrm>
            <a:off x="8422818" y="6404387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6CB4B4D-7CA3-9044-876B-883B54F8677D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  <p:sldLayoutId id="2147483748" r:id="rId99"/>
    <p:sldLayoutId id="2147483749" r:id="rId100"/>
    <p:sldLayoutId id="2147483750" r:id="rId101"/>
    <p:sldLayoutId id="2147483751" r:id="rId102"/>
    <p:sldLayoutId id="2147483752" r:id="rId103"/>
    <p:sldLayoutId id="2147483753" r:id="rId104"/>
    <p:sldLayoutId id="2147483754" r:id="rId105"/>
    <p:sldLayoutId id="2147483755" r:id="rId106"/>
    <p:sldLayoutId id="2147483756" r:id="rId107"/>
    <p:sldLayoutId id="2147483757" r:id="rId108"/>
    <p:sldLayoutId id="2147483758" r:id="rId109"/>
    <p:sldLayoutId id="2147483759" r:id="rId110"/>
    <p:sldLayoutId id="2147483760" r:id="rId111"/>
    <p:sldLayoutId id="2147483761" r:id="rId112"/>
    <p:sldLayoutId id="2147483762" r:id="rId113"/>
    <p:sldLayoutId id="2147483763" r:id="rId114"/>
    <p:sldLayoutId id="2147483764" r:id="rId115"/>
    <p:sldLayoutId id="2147483765" r:id="rId116"/>
    <p:sldLayoutId id="2147483766" r:id="rId117"/>
    <p:sldLayoutId id="2147483767" r:id="rId118"/>
    <p:sldLayoutId id="2147483768" r:id="rId119"/>
    <p:sldLayoutId id="2147483769" r:id="rId120"/>
    <p:sldLayoutId id="2147483770" r:id="rId121"/>
    <p:sldLayoutId id="2147483771" r:id="rId122"/>
    <p:sldLayoutId id="2147483772" r:id="rId123"/>
    <p:sldLayoutId id="2147483773" r:id="rId124"/>
    <p:sldLayoutId id="2147483774" r:id="rId125"/>
    <p:sldLayoutId id="2147483775" r:id="rId126"/>
    <p:sldLayoutId id="2147483776" r:id="rId127"/>
    <p:sldLayoutId id="2147483777" r:id="rId128"/>
    <p:sldLayoutId id="2147483778" r:id="rId129"/>
    <p:sldLayoutId id="2147483779" r:id="rId130"/>
    <p:sldLayoutId id="2147483780" r:id="rId131"/>
    <p:sldLayoutId id="2147483781" r:id="rId132"/>
    <p:sldLayoutId id="2147483782" r:id="rId133"/>
    <p:sldLayoutId id="2147483783" r:id="rId134"/>
    <p:sldLayoutId id="2147483784" r:id="rId135"/>
    <p:sldLayoutId id="2147483785" r:id="rId136"/>
    <p:sldLayoutId id="2147483786" r:id="rId137"/>
    <p:sldLayoutId id="2147483787" r:id="rId138"/>
    <p:sldLayoutId id="2147483788" r:id="rId139"/>
    <p:sldLayoutId id="2147483789" r:id="rId140"/>
    <p:sldLayoutId id="2147483790" r:id="rId141"/>
    <p:sldLayoutId id="2147483791" r:id="rId142"/>
    <p:sldLayoutId id="2147483792" r:id="rId143"/>
    <p:sldLayoutId id="2147483793" r:id="rId144"/>
    <p:sldLayoutId id="2147483794" r:id="rId145"/>
    <p:sldLayoutId id="2147483795" r:id="rId146"/>
    <p:sldLayoutId id="2147483796" r:id="rId147"/>
    <p:sldLayoutId id="2147483797" r:id="rId148"/>
    <p:sldLayoutId id="2147483798" r:id="rId149"/>
    <p:sldLayoutId id="2147483799" r:id="rId150"/>
    <p:sldLayoutId id="2147483800" r:id="rId151"/>
    <p:sldLayoutId id="2147483801" r:id="rId152"/>
    <p:sldLayoutId id="2147483802" r:id="rId153"/>
    <p:sldLayoutId id="2147483803" r:id="rId154"/>
    <p:sldLayoutId id="2147483804" r:id="rId155"/>
    <p:sldLayoutId id="2147483805" r:id="rId156"/>
    <p:sldLayoutId id="2147483806" r:id="rId157"/>
    <p:sldLayoutId id="2147483807" r:id="rId158"/>
    <p:sldLayoutId id="2147483808" r:id="rId159"/>
    <p:sldLayoutId id="2147483809" r:id="rId160"/>
    <p:sldLayoutId id="2147483810" r:id="rId161"/>
    <p:sldLayoutId id="2147483811" r:id="rId162"/>
    <p:sldLayoutId id="2147483812" r:id="rId163"/>
    <p:sldLayoutId id="2147483813" r:id="rId164"/>
    <p:sldLayoutId id="2147483814" r:id="rId165"/>
    <p:sldLayoutId id="2147483815" r:id="rId166"/>
    <p:sldLayoutId id="2147483816" r:id="rId167"/>
    <p:sldLayoutId id="2147483817" r:id="rId168"/>
    <p:sldLayoutId id="2147483818" r:id="rId169"/>
    <p:sldLayoutId id="2147483819" r:id="rId170"/>
    <p:sldLayoutId id="2147483820" r:id="rId171"/>
    <p:sldLayoutId id="2147483821" r:id="rId172"/>
    <p:sldLayoutId id="2147483822" r:id="rId173"/>
    <p:sldLayoutId id="2147483823" r:id="rId174"/>
    <p:sldLayoutId id="2147483824" r:id="rId175"/>
    <p:sldLayoutId id="2147483825" r:id="rId176"/>
  </p:sldLayoutIdLst>
  <p:transition spd="med"/>
  <p:hf sldNum="0" hdr="0" ftr="0" dt="0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3" name="Eduquer … tout un sport !"/>
          <p:cNvSpPr/>
          <p:nvPr/>
        </p:nvSpPr>
        <p:spPr>
          <a:xfrm>
            <a:off x="533400" y="914400"/>
            <a:ext cx="8229600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 defTabSz="456987">
              <a:defRPr sz="2500" b="1">
                <a:solidFill>
                  <a:schemeClr val="accent6"/>
                </a:solidFill>
                <a:latin typeface="Kyrial Display Pro SemiBold"/>
                <a:ea typeface="Kyrial Display Pro SemiBold"/>
                <a:cs typeface="Kyrial Display Pro SemiBold"/>
                <a:sym typeface="Kyrial Display Pro SemiBold"/>
              </a:defRPr>
            </a:lvl1pPr>
          </a:lstStyle>
          <a:p>
            <a:r>
              <a:t>Eduquer … tout un sport !</a:t>
            </a:r>
          </a:p>
        </p:txBody>
      </p:sp>
      <p:sp>
        <p:nvSpPr>
          <p:cNvPr id="1695" name="CSN du 20 et 21 janvier 2017…"/>
          <p:cNvSpPr/>
          <p:nvPr/>
        </p:nvSpPr>
        <p:spPr>
          <a:xfrm>
            <a:off x="393699" y="2866033"/>
            <a:ext cx="8356601" cy="2411928"/>
          </a:xfrm>
          <a:prstGeom prst="roundRect">
            <a:avLst>
              <a:gd name="adj" fmla="val 7898"/>
            </a:avLst>
          </a:prstGeom>
          <a:solidFill>
            <a:srgbClr val="FFFFFF"/>
          </a:solidFill>
          <a:ln w="25400">
            <a:solidFill>
              <a:schemeClr val="accent1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algn="ctr">
              <a:defRPr sz="3000"/>
            </a:pPr>
            <a:r>
              <a:rPr lang="fr-FR" dirty="0"/>
              <a:t>Les Nouveaux REGLEMENTS GENERAUX 2018</a:t>
            </a:r>
          </a:p>
          <a:p>
            <a:pPr algn="ctr">
              <a:defRPr sz="3000"/>
            </a:pPr>
            <a:endParaRPr lang="fr-FR" dirty="0"/>
          </a:p>
          <a:p>
            <a:pPr algn="ctr">
              <a:defRPr sz="3000"/>
            </a:pPr>
            <a:r>
              <a:rPr lang="fr-FR" dirty="0"/>
              <a:t>Nouveautés et Précisions</a:t>
            </a:r>
            <a:endParaRPr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D2F1187B-9F8C-BD4E-A4E3-AF9659D18A8D}"/>
              </a:ext>
            </a:extLst>
          </p:cNvPr>
          <p:cNvSpPr txBox="1"/>
          <p:nvPr/>
        </p:nvSpPr>
        <p:spPr>
          <a:xfrm>
            <a:off x="701748" y="1456659"/>
            <a:ext cx="8293396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/>
              <a:t>ARTICLE 18 : LES QUALIFICATIONS EXCEPTIONNELLES pour les DISCIPLINES à </a:t>
            </a:r>
            <a:r>
              <a:rPr lang="fr-FR" b="1" dirty="0">
                <a:solidFill>
                  <a:srgbClr val="FF0000"/>
                </a:solidFill>
              </a:rPr>
              <a:t>PERFORMANCES</a:t>
            </a:r>
          </a:p>
          <a:p>
            <a:endParaRPr lang="fr-FR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0DE83873-8AA0-144D-8C7A-971E1EF754CE}"/>
              </a:ext>
            </a:extLst>
          </p:cNvPr>
          <p:cNvSpPr txBox="1"/>
          <p:nvPr/>
        </p:nvSpPr>
        <p:spPr>
          <a:xfrm>
            <a:off x="1720312" y="3378631"/>
            <a:ext cx="5734373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Il ne peut y avoir de qualification exceptionnelle pour les cas où l’élève n’a participé à aucun championnat qualificatif avant le championnat national.</a:t>
            </a:r>
          </a:p>
        </p:txBody>
      </p:sp>
    </p:spTree>
    <p:extLst>
      <p:ext uri="{BB962C8B-B14F-4D97-AF65-F5344CB8AC3E}">
        <p14:creationId xmlns:p14="http://schemas.microsoft.com/office/powerpoint/2010/main" val="42519030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A217F91-65B9-2948-9351-6B138E83661C}"/>
              </a:ext>
            </a:extLst>
          </p:cNvPr>
          <p:cNvSpPr txBox="1"/>
          <p:nvPr/>
        </p:nvSpPr>
        <p:spPr>
          <a:xfrm>
            <a:off x="520995" y="1116419"/>
            <a:ext cx="8293396" cy="501675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22 : ORGANISATION DES CHAMPIONNATS NATIONAUX</a:t>
            </a:r>
          </a:p>
          <a:p>
            <a:r>
              <a:rPr lang="fr-FR" sz="2000" dirty="0"/>
              <a:t> …</a:t>
            </a:r>
          </a:p>
          <a:p>
            <a:r>
              <a:rPr lang="fr-FR" sz="2000" dirty="0"/>
              <a:t>Pour chaque championnat national, une circulaire d’informations est publiée par le service d’animation sportive sur le site de l’</a:t>
            </a:r>
            <a:r>
              <a:rPr lang="fr-FR" sz="2000" dirty="0" err="1"/>
              <a:t>Ugsel</a:t>
            </a:r>
            <a:r>
              <a:rPr lang="fr-FR" sz="2000" dirty="0"/>
              <a:t>. 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Cette circulaire précise à minima :</a:t>
            </a:r>
          </a:p>
          <a:p>
            <a:pPr lvl="0"/>
            <a:r>
              <a:rPr lang="fr-FR" sz="2000" dirty="0"/>
              <a:t>L’intitulé, les horaires, le lieu du championnat et les contacts …Les conditions de participation et de qualification … Les procédures et dates limites d’engagement….le montant des droits d’engagement (validés par la CNAS) …la charte éthique.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F0358465-331A-544D-9E8D-5E7241F686FE}"/>
              </a:ext>
            </a:extLst>
          </p:cNvPr>
          <p:cNvSpPr txBox="1"/>
          <p:nvPr/>
        </p:nvSpPr>
        <p:spPr>
          <a:xfrm>
            <a:off x="1823754" y="3055410"/>
            <a:ext cx="5687878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Elle est alors opposable à tous les acteurs et participants au championnat national.</a:t>
            </a:r>
          </a:p>
        </p:txBody>
      </p:sp>
    </p:spTree>
    <p:extLst>
      <p:ext uri="{BB962C8B-B14F-4D97-AF65-F5344CB8AC3E}">
        <p14:creationId xmlns:p14="http://schemas.microsoft.com/office/powerpoint/2010/main" val="33456942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96EF3CC6-E8D7-5D46-BBDF-6998BF6782F8}"/>
              </a:ext>
            </a:extLst>
          </p:cNvPr>
          <p:cNvSpPr txBox="1"/>
          <p:nvPr/>
        </p:nvSpPr>
        <p:spPr>
          <a:xfrm>
            <a:off x="456298" y="735119"/>
            <a:ext cx="8293396" cy="28315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23 : CRITERE DE DISTINCTION PROMOTIONNEL / ELITE POUR LES SPORTS INDIVIDUELS</a:t>
            </a:r>
          </a:p>
          <a:p>
            <a:r>
              <a:rPr lang="fr-FR" sz="2000" b="1" dirty="0"/>
              <a:t> </a:t>
            </a:r>
          </a:p>
          <a:p>
            <a:r>
              <a:rPr lang="fr-FR" sz="2000" dirty="0"/>
              <a:t> 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 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AA4C5EF7-4F7F-3F4D-9078-463CEB8A6406}"/>
              </a:ext>
            </a:extLst>
          </p:cNvPr>
          <p:cNvSpPr txBox="1"/>
          <p:nvPr/>
        </p:nvSpPr>
        <p:spPr>
          <a:xfrm>
            <a:off x="1766807" y="1809928"/>
            <a:ext cx="5548394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La distinction pour les inscriptions soit en championnat promotionnel soit en championnat élite, repose sur les tableaux, les classements ou les informations de performances délivrées par les fédérations délégataires.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CBA4F18-6CDE-9948-BE66-4F837D7EDCB0}"/>
              </a:ext>
            </a:extLst>
          </p:cNvPr>
          <p:cNvSpPr txBox="1"/>
          <p:nvPr/>
        </p:nvSpPr>
        <p:spPr>
          <a:xfrm>
            <a:off x="1704814" y="5311572"/>
            <a:ext cx="5548395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Il appartient à chaque CTN d'en préciser les modalités afin qu’ils soient vérifiables (et applicables ?) aisément à tous les niveaux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C9FB8D73-F375-DC4A-B527-AC491E9DF063}"/>
              </a:ext>
            </a:extLst>
          </p:cNvPr>
          <p:cNvSpPr txBox="1"/>
          <p:nvPr/>
        </p:nvSpPr>
        <p:spPr>
          <a:xfrm>
            <a:off x="1704814" y="3886646"/>
            <a:ext cx="5672380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Tout podium réalisé en championnat promotionnel devra concourir en championnat Elite l’année suivante dans la même catégorie. </a:t>
            </a:r>
          </a:p>
        </p:txBody>
      </p:sp>
    </p:spTree>
    <p:extLst>
      <p:ext uri="{BB962C8B-B14F-4D97-AF65-F5344CB8AC3E}">
        <p14:creationId xmlns:p14="http://schemas.microsoft.com/office/powerpoint/2010/main" val="23776202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74776DF9-34C6-E142-80F7-B68AAAA51AB8}"/>
              </a:ext>
            </a:extLst>
          </p:cNvPr>
          <p:cNvSpPr txBox="1"/>
          <p:nvPr/>
        </p:nvSpPr>
        <p:spPr>
          <a:xfrm>
            <a:off x="520995" y="713463"/>
            <a:ext cx="8293396" cy="61555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/>
              <a:t>ARTICLE 24 : TITRES FEDERAUX ET RECOMPENSES</a:t>
            </a:r>
          </a:p>
          <a:p>
            <a:r>
              <a:rPr lang="fr-FR" b="1" dirty="0"/>
              <a:t> </a:t>
            </a:r>
            <a:endParaRPr lang="fr-FR" dirty="0"/>
          </a:p>
          <a:p>
            <a:r>
              <a:rPr lang="fr-FR" sz="2000" dirty="0"/>
              <a:t>Les championnats nationaux aboutissent à la délivrance de titres officiels, …</a:t>
            </a:r>
          </a:p>
          <a:p>
            <a:r>
              <a:rPr lang="fr-FR" sz="2000" dirty="0"/>
              <a:t>Afin de garantir la qualité et la représentativité des titres officiels de l’</a:t>
            </a:r>
            <a:r>
              <a:rPr lang="fr-FR" sz="2000" dirty="0" err="1"/>
              <a:t>Ugsel</a:t>
            </a:r>
            <a:r>
              <a:rPr lang="fr-FR" sz="2000" dirty="0"/>
              <a:t>, des conditions minimales de participation sont fixées pour leur attribution : 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Outre les titres officiels, les championnats nationaux peuvent prévoir des prix ou récompenses aux participants. Les récompenses pécuniaires ne sont pas permises.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2A85013-0AC4-0A48-A7E4-E5FB1C52D25F}"/>
              </a:ext>
            </a:extLst>
          </p:cNvPr>
          <p:cNvSpPr txBox="1"/>
          <p:nvPr/>
        </p:nvSpPr>
        <p:spPr>
          <a:xfrm>
            <a:off x="2187964" y="2975620"/>
            <a:ext cx="4959458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En individuel et par équipes, en deçà de 4 présents dans une épreuve sur le championnat national, il ne sera attribué ni titre ni HNSS. </a:t>
            </a:r>
          </a:p>
          <a:p>
            <a:r>
              <a:rPr lang="fr-FR" sz="2000" b="1" dirty="0">
                <a:solidFill>
                  <a:srgbClr val="0432FF"/>
                </a:solidFill>
              </a:rPr>
              <a:t>En cas de record de France, le titre et le HNSS seront réattribués. </a:t>
            </a:r>
          </a:p>
        </p:txBody>
      </p:sp>
    </p:spTree>
    <p:extLst>
      <p:ext uri="{BB962C8B-B14F-4D97-AF65-F5344CB8AC3E}">
        <p14:creationId xmlns:p14="http://schemas.microsoft.com/office/powerpoint/2010/main" val="31453871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B0E97F69-4C44-6A49-B6A1-60F73F447C1A}"/>
              </a:ext>
            </a:extLst>
          </p:cNvPr>
          <p:cNvSpPr txBox="1"/>
          <p:nvPr/>
        </p:nvSpPr>
        <p:spPr>
          <a:xfrm>
            <a:off x="520994" y="883945"/>
            <a:ext cx="8293396" cy="56015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u="sng" dirty="0"/>
              <a:t>CHAPITRE IV : les JEUNES OFFICIELS</a:t>
            </a:r>
            <a:endParaRPr lang="fr-FR" sz="2000" b="1" dirty="0"/>
          </a:p>
          <a:p>
            <a:r>
              <a:rPr lang="fr-FR" sz="2000" dirty="0"/>
              <a:t> </a:t>
            </a:r>
          </a:p>
          <a:p>
            <a:r>
              <a:rPr lang="fr-FR" sz="2000" b="1" dirty="0"/>
              <a:t>ARTICLE 25 : PROCEDURES DE FORMATION ET DE CERTIFICATION DES JEUNES OFFICIELS</a:t>
            </a:r>
          </a:p>
          <a:p>
            <a:r>
              <a:rPr lang="fr-FR" sz="2000" dirty="0"/>
              <a:t>Dans chaque sport, il y a lieu de proposer : </a:t>
            </a:r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endParaRPr lang="fr-FR" sz="2000" dirty="0"/>
          </a:p>
          <a:p>
            <a:r>
              <a:rPr lang="fr-FR" sz="2000" dirty="0"/>
              <a:t>Il appartient à chaque CTN d’en définir les modalités, notamment pour l’obtention du statut de HNSS. </a:t>
            </a:r>
          </a:p>
          <a:p>
            <a:r>
              <a:rPr lang="fr-FR" sz="2000" dirty="0"/>
              <a:t>Celles-ci devront être validées par la CNAS. </a:t>
            </a:r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45C81C5B-FA0C-F446-A893-4DCA6B46C32B}"/>
              </a:ext>
            </a:extLst>
          </p:cNvPr>
          <p:cNvSpPr txBox="1"/>
          <p:nvPr/>
        </p:nvSpPr>
        <p:spPr>
          <a:xfrm>
            <a:off x="1839252" y="3301632"/>
            <a:ext cx="5656881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dirty="0"/>
              <a:t>- </a:t>
            </a:r>
            <a:r>
              <a:rPr lang="fr-FR" sz="2000" b="1" dirty="0">
                <a:solidFill>
                  <a:srgbClr val="0432FF"/>
                </a:solidFill>
              </a:rPr>
              <a:t>Une procédure de formation des jeunes officiels. </a:t>
            </a:r>
          </a:p>
          <a:p>
            <a:r>
              <a:rPr lang="fr-FR" sz="2000" b="1" dirty="0">
                <a:solidFill>
                  <a:srgbClr val="0432FF"/>
                </a:solidFill>
              </a:rPr>
              <a:t>- Une procédure de certification des jeunes officiels. </a:t>
            </a:r>
          </a:p>
        </p:txBody>
      </p:sp>
    </p:spTree>
    <p:extLst>
      <p:ext uri="{BB962C8B-B14F-4D97-AF65-F5344CB8AC3E}">
        <p14:creationId xmlns:p14="http://schemas.microsoft.com/office/powerpoint/2010/main" val="8018909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" name="ÉLECTION du PRESIDENT"/>
          <p:cNvSpPr/>
          <p:nvPr/>
        </p:nvSpPr>
        <p:spPr>
          <a:xfrm>
            <a:off x="-1" y="2772845"/>
            <a:ext cx="8995235" cy="50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lnSpc>
                <a:spcPct val="115000"/>
              </a:lnSpc>
              <a:defRPr sz="2500" b="1">
                <a:solidFill>
                  <a:srgbClr val="274EFA"/>
                </a:solidFill>
                <a:uFill>
                  <a:solidFill>
                    <a:srgbClr val="000000"/>
                  </a:solidFill>
                </a:uFill>
              </a:defRPr>
            </a:lvl1pPr>
          </a:lstStyle>
          <a:p>
            <a:endParaRPr dirty="0"/>
          </a:p>
        </p:txBody>
      </p:sp>
      <p:sp>
        <p:nvSpPr>
          <p:cNvPr id="1701" name="CSN"/>
          <p:cNvSpPr/>
          <p:nvPr/>
        </p:nvSpPr>
        <p:spPr>
          <a:xfrm>
            <a:off x="7566626" y="388853"/>
            <a:ext cx="128527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solidFill>
                  <a:srgbClr val="274EFA"/>
                </a:solidFill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5AC20988-8885-4B46-AEA4-E8331BC87BFF}"/>
              </a:ext>
            </a:extLst>
          </p:cNvPr>
          <p:cNvSpPr txBox="1"/>
          <p:nvPr/>
        </p:nvSpPr>
        <p:spPr>
          <a:xfrm>
            <a:off x="587968" y="857575"/>
            <a:ext cx="8053115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  <a:scene3d>
              <a:camera prst="orthographicFront"/>
              <a:lightRig rig="flat" dir="t"/>
            </a:scene3d>
          </a:bodyPr>
          <a:lstStyle/>
          <a:p>
            <a:r>
              <a:rPr lang="fr-FR" sz="2000" b="1" dirty="0"/>
              <a:t>ARTICLE 1</a:t>
            </a:r>
            <a:r>
              <a:rPr lang="fr-FR" sz="2000" dirty="0"/>
              <a:t>: Dans le cadre des championnats à finalité nationale, les comités et territoires peuvent prendre, à leur niveau, des dispositions supplémentaires en cohérence avec les règlements généraux et spécifiques,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A6E1CC9-E36D-8A47-B5EF-39291E1A51D2}"/>
              </a:ext>
            </a:extLst>
          </p:cNvPr>
          <p:cNvSpPr txBox="1"/>
          <p:nvPr/>
        </p:nvSpPr>
        <p:spPr>
          <a:xfrm>
            <a:off x="3902149" y="4476307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B15E4E20-D0D6-0D43-8520-A2D0953530D0}"/>
              </a:ext>
            </a:extLst>
          </p:cNvPr>
          <p:cNvSpPr txBox="1"/>
          <p:nvPr/>
        </p:nvSpPr>
        <p:spPr>
          <a:xfrm>
            <a:off x="1608694" y="2952814"/>
            <a:ext cx="6259399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après validation de la commission technique Nationale (CTN), de la Commission Nationale d’Animation Sportive (CNAS) et de la commission des Statuts, Règlements et Litiges (CSRL).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4" name="Les Nouvelles COMMISSIONS TECHNIQUES NATIONALES…"/>
          <p:cNvSpPr/>
          <p:nvPr/>
        </p:nvSpPr>
        <p:spPr>
          <a:xfrm>
            <a:off x="-1" y="2772845"/>
            <a:ext cx="8995235" cy="50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r">
              <a:lnSpc>
                <a:spcPct val="115000"/>
              </a:lnSpc>
              <a:defRPr sz="2500" b="1">
                <a:solidFill>
                  <a:srgbClr val="274EFA"/>
                </a:solidFill>
                <a:uFill>
                  <a:solidFill>
                    <a:srgbClr val="000000"/>
                  </a:solidFill>
                </a:uFill>
              </a:defRPr>
            </a:pPr>
            <a:endParaRPr dirty="0"/>
          </a:p>
        </p:txBody>
      </p:sp>
      <p:sp>
        <p:nvSpPr>
          <p:cNvPr id="1705" name="CSN"/>
          <p:cNvSpPr/>
          <p:nvPr/>
        </p:nvSpPr>
        <p:spPr>
          <a:xfrm>
            <a:off x="7566626" y="388853"/>
            <a:ext cx="128527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solidFill>
                  <a:srgbClr val="274EFA"/>
                </a:solidFill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DF85B3C-82B7-7842-889A-163499D64417}"/>
              </a:ext>
            </a:extLst>
          </p:cNvPr>
          <p:cNvSpPr txBox="1"/>
          <p:nvPr/>
        </p:nvSpPr>
        <p:spPr>
          <a:xfrm>
            <a:off x="329609" y="882503"/>
            <a:ext cx="8522292" cy="572464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/>
              <a:t>ARTICLE 7</a:t>
            </a:r>
            <a:r>
              <a:rPr lang="fr-FR" dirty="0"/>
              <a:t>: </a:t>
            </a:r>
            <a:r>
              <a:rPr lang="fr-FR" sz="2000" dirty="0"/>
              <a:t>la licence</a:t>
            </a:r>
          </a:p>
          <a:p>
            <a:r>
              <a:rPr lang="fr-FR" sz="2000" dirty="0"/>
              <a:t>Conformément à l'article 12 des statuts de l'</a:t>
            </a:r>
            <a:r>
              <a:rPr lang="fr-FR" sz="2000" dirty="0" err="1"/>
              <a:t>Ugsel</a:t>
            </a:r>
            <a:r>
              <a:rPr lang="fr-FR" sz="2000" dirty="0"/>
              <a:t> Nationale et à l'article 11.1 des statuts des comités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…</a:t>
            </a:r>
          </a:p>
          <a:p>
            <a:r>
              <a:rPr lang="fr-FR" dirty="0"/>
              <a:t>Lors des championnats </a:t>
            </a:r>
            <a:r>
              <a:rPr lang="fr-FR" dirty="0" err="1"/>
              <a:t>Ugsel</a:t>
            </a:r>
            <a:r>
              <a:rPr lang="fr-FR" dirty="0"/>
              <a:t>, la licence peut être présentée sous différentes formes :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Tous les licenciés doivent pouvoir prouver leur identité à toutes les compétitions.</a:t>
            </a:r>
          </a:p>
          <a:p>
            <a:r>
              <a:rPr lang="fr-FR" dirty="0"/>
              <a:t>En cas de non présentation de la licence ou du listing, </a:t>
            </a:r>
            <a:r>
              <a:rPr lang="fr-FR" b="1" dirty="0"/>
              <a:t>la participation de l'élève à la compétition</a:t>
            </a:r>
            <a:r>
              <a:rPr lang="fr-FR" dirty="0"/>
              <a:t> est toutefois soumise</a:t>
            </a:r>
            <a:r>
              <a:rPr lang="fr-FR" b="1" dirty="0"/>
              <a:t> </a:t>
            </a:r>
            <a:r>
              <a:rPr lang="fr-FR" dirty="0"/>
              <a:t>à une vérification immédiate et à la présentation d’une pièce d’identité.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76BC17ED-A973-E142-BDF6-9EA56B155B29}"/>
              </a:ext>
            </a:extLst>
          </p:cNvPr>
          <p:cNvSpPr txBox="1"/>
          <p:nvPr/>
        </p:nvSpPr>
        <p:spPr>
          <a:xfrm>
            <a:off x="1555160" y="2034182"/>
            <a:ext cx="607119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la licence </a:t>
            </a:r>
            <a:r>
              <a:rPr lang="fr-FR" b="1" dirty="0" err="1">
                <a:solidFill>
                  <a:srgbClr val="0432FF"/>
                </a:solidFill>
              </a:rPr>
              <a:t>Ugsel</a:t>
            </a:r>
            <a:r>
              <a:rPr lang="fr-FR" b="1" dirty="0">
                <a:solidFill>
                  <a:srgbClr val="0432FF"/>
                </a:solidFill>
              </a:rPr>
              <a:t> est obligatoire pour participer aux activités de l’association sportive, à des activités inter-établissements et à des championnats organisés par l’</a:t>
            </a:r>
            <a:r>
              <a:rPr lang="fr-FR" b="1" dirty="0" err="1">
                <a:solidFill>
                  <a:srgbClr val="0432FF"/>
                </a:solidFill>
              </a:rPr>
              <a:t>Ugsel</a:t>
            </a:r>
            <a:r>
              <a:rPr lang="fr-FR" b="1" dirty="0">
                <a:solidFill>
                  <a:srgbClr val="0432FF"/>
                </a:solidFill>
              </a:rPr>
              <a:t>. Elle est exigée avant le début de toute compétition, par l’organisateur et/ou le délégué sportif.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BF3BDFEE-33FA-2D42-9687-5EB1E573757F}"/>
              </a:ext>
            </a:extLst>
          </p:cNvPr>
          <p:cNvSpPr txBox="1"/>
          <p:nvPr/>
        </p:nvSpPr>
        <p:spPr>
          <a:xfrm>
            <a:off x="1565792" y="4248653"/>
            <a:ext cx="6060558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b="1" dirty="0">
                <a:solidFill>
                  <a:srgbClr val="0432FF"/>
                </a:solidFill>
              </a:rPr>
              <a:t>- Listing des licenciés extrait d’</a:t>
            </a:r>
            <a:r>
              <a:rPr lang="fr-FR" b="1" dirty="0" err="1">
                <a:solidFill>
                  <a:srgbClr val="0432FF"/>
                </a:solidFill>
              </a:rPr>
              <a:t>Usport</a:t>
            </a:r>
            <a:r>
              <a:rPr lang="fr-FR" b="1" dirty="0">
                <a:solidFill>
                  <a:srgbClr val="0432FF"/>
                </a:solidFill>
              </a:rPr>
              <a:t> (sur papier ou sur support numérique). </a:t>
            </a:r>
          </a:p>
          <a:p>
            <a:pPr lvl="0"/>
            <a:r>
              <a:rPr lang="fr-FR" b="1" dirty="0">
                <a:solidFill>
                  <a:srgbClr val="0432FF"/>
                </a:solidFill>
              </a:rPr>
              <a:t>- Licence individuelle (sur papier ou sur support numérique).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" name="Le nouveau PROTOCOLE HNSS…"/>
          <p:cNvSpPr/>
          <p:nvPr/>
        </p:nvSpPr>
        <p:spPr>
          <a:xfrm>
            <a:off x="-1" y="2772845"/>
            <a:ext cx="8995235" cy="5087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r">
              <a:lnSpc>
                <a:spcPct val="115000"/>
              </a:lnSpc>
              <a:defRPr sz="2500" b="1">
                <a:solidFill>
                  <a:srgbClr val="274EFA"/>
                </a:solidFill>
                <a:uFill>
                  <a:solidFill>
                    <a:srgbClr val="000000"/>
                  </a:solidFill>
                </a:uFill>
              </a:defRPr>
            </a:pPr>
            <a:endParaRPr dirty="0"/>
          </a:p>
        </p:txBody>
      </p:sp>
      <p:sp>
        <p:nvSpPr>
          <p:cNvPr id="1709" name="CSN"/>
          <p:cNvSpPr/>
          <p:nvPr/>
        </p:nvSpPr>
        <p:spPr>
          <a:xfrm>
            <a:off x="7566626" y="388853"/>
            <a:ext cx="128527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solidFill>
                  <a:srgbClr val="274EFA"/>
                </a:solidFill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B7F1A680-E312-454A-8B23-F4A87B7F2118}"/>
              </a:ext>
            </a:extLst>
          </p:cNvPr>
          <p:cNvSpPr txBox="1"/>
          <p:nvPr/>
        </p:nvSpPr>
        <p:spPr>
          <a:xfrm>
            <a:off x="393405" y="946298"/>
            <a:ext cx="8601829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9: Encadrants</a:t>
            </a:r>
          </a:p>
          <a:p>
            <a:r>
              <a:rPr lang="fr-FR" sz="2000" dirty="0"/>
              <a:t>Conformément à l'article 12 des statuts de l'</a:t>
            </a:r>
            <a:r>
              <a:rPr lang="fr-FR" sz="2000" dirty="0" err="1"/>
              <a:t>Ugsel</a:t>
            </a:r>
            <a:r>
              <a:rPr lang="fr-FR" sz="2000" dirty="0"/>
              <a:t> Nationale et à l'article 11.1 des statuts des comités, </a:t>
            </a:r>
            <a:endParaRPr kumimoji="0" lang="fr-FR" sz="20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67C0344-93B8-6749-B341-E6AF9ED90BCC}"/>
              </a:ext>
            </a:extLst>
          </p:cNvPr>
          <p:cNvSpPr txBox="1"/>
          <p:nvPr/>
        </p:nvSpPr>
        <p:spPr>
          <a:xfrm>
            <a:off x="1472652" y="2448892"/>
            <a:ext cx="6049926" cy="16312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tout participant encadrant à une compétition ou rencontre </a:t>
            </a:r>
            <a:r>
              <a:rPr lang="fr-FR" sz="2000" b="1" dirty="0" err="1">
                <a:solidFill>
                  <a:srgbClr val="0432FF"/>
                </a:solidFill>
              </a:rPr>
              <a:t>Ugsel</a:t>
            </a:r>
            <a:r>
              <a:rPr lang="fr-FR" sz="2000" b="1" dirty="0">
                <a:solidFill>
                  <a:srgbClr val="0432FF"/>
                </a:solidFill>
              </a:rPr>
              <a:t>, qu’il soit professeur d’EPS ou personne participante à l’animation de l’association sportive, doit être titulaire d'une licence encadrement délivrée à titre gratuit par son comité. 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C7B7D72-903C-644C-8EF3-8A62FC2E82F8}"/>
              </a:ext>
            </a:extLst>
          </p:cNvPr>
          <p:cNvSpPr txBox="1"/>
          <p:nvPr/>
        </p:nvSpPr>
        <p:spPr>
          <a:xfrm>
            <a:off x="1472652" y="4795054"/>
            <a:ext cx="6049926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il devra être en mesure de présenter la licence encadrement sur papier ou sur support numérique</a:t>
            </a:r>
            <a:r>
              <a:rPr lang="fr-FR" sz="2000" dirty="0"/>
              <a:t>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FF8FF3EF-DBC7-E34B-ACF4-A541C795098C}"/>
              </a:ext>
            </a:extLst>
          </p:cNvPr>
          <p:cNvSpPr txBox="1"/>
          <p:nvPr/>
        </p:nvSpPr>
        <p:spPr>
          <a:xfrm>
            <a:off x="855964" y="6127303"/>
            <a:ext cx="7283303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…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3" name="CNAPES"/>
          <p:cNvSpPr/>
          <p:nvPr/>
        </p:nvSpPr>
        <p:spPr>
          <a:xfrm>
            <a:off x="7566626" y="388853"/>
            <a:ext cx="1285275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r">
              <a:defRPr>
                <a:solidFill>
                  <a:srgbClr val="274EFA"/>
                </a:solidFill>
              </a:defRPr>
            </a:lvl1pPr>
          </a:lstStyle>
          <a:p>
            <a:r>
              <a:rPr dirty="0"/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1DAFAEFB-7B9C-8F4F-9440-79F8551B9018}"/>
              </a:ext>
            </a:extLst>
          </p:cNvPr>
          <p:cNvSpPr txBox="1"/>
          <p:nvPr/>
        </p:nvSpPr>
        <p:spPr>
          <a:xfrm>
            <a:off x="1114097" y="1313793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157DF15-AA65-C747-BE9D-5272A54E158E}"/>
              </a:ext>
            </a:extLst>
          </p:cNvPr>
          <p:cNvSpPr txBox="1"/>
          <p:nvPr/>
        </p:nvSpPr>
        <p:spPr>
          <a:xfrm>
            <a:off x="664535" y="756987"/>
            <a:ext cx="7857460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14 : CRITERES D’UN CHAMPIONNAT NATIONAL</a:t>
            </a:r>
          </a:p>
          <a:p>
            <a:r>
              <a:rPr lang="fr-FR" sz="2000" b="1" dirty="0"/>
              <a:t>Article 14-1:</a:t>
            </a:r>
            <a:r>
              <a:rPr lang="fr-FR" sz="2000" dirty="0"/>
              <a:t>La liste des championnats à finalité nationale est définie tous les ans pour l’année scolaire suivante par la CNAS à partir du constat </a:t>
            </a:r>
            <a:r>
              <a:rPr lang="fr-FR" sz="2000" b="1" dirty="0">
                <a:solidFill>
                  <a:srgbClr val="0432FF"/>
                </a:solidFill>
              </a:rPr>
              <a:t>sur les deux années écoulées </a:t>
            </a:r>
            <a:r>
              <a:rPr lang="fr-FR" sz="2000" dirty="0"/>
              <a:t>des critères </a:t>
            </a:r>
            <a:r>
              <a:rPr lang="fr-FR" sz="2000" b="1" dirty="0">
                <a:solidFill>
                  <a:srgbClr val="0432FF"/>
                </a:solidFill>
              </a:rPr>
              <a:t>cumulatifs</a:t>
            </a:r>
            <a:r>
              <a:rPr lang="fr-FR" sz="2000" dirty="0"/>
              <a:t> définis ci-dessous : </a:t>
            </a:r>
          </a:p>
          <a:p>
            <a:r>
              <a:rPr lang="fr-FR" sz="1000" dirty="0"/>
              <a:t> 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C25EE979-2D5A-D64E-9477-52E44635D553}"/>
              </a:ext>
            </a:extLst>
          </p:cNvPr>
          <p:cNvSpPr txBox="1"/>
          <p:nvPr/>
        </p:nvSpPr>
        <p:spPr>
          <a:xfrm>
            <a:off x="1543901" y="2516351"/>
            <a:ext cx="6258821" cy="6771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b="1" dirty="0">
                <a:solidFill>
                  <a:srgbClr val="0432FF"/>
                </a:solidFill>
              </a:rPr>
              <a:t>- </a:t>
            </a:r>
            <a:r>
              <a:rPr lang="fr-FR" b="1" dirty="0">
                <a:solidFill>
                  <a:srgbClr val="0432FF"/>
                </a:solidFill>
              </a:rPr>
              <a:t>Lorsque les personnes qualifiées au national proviennent d’au moins 3 territoires représentant 8 établissements.  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F5D5DC97-276D-F44C-BA17-0F7CFCFBC303}"/>
              </a:ext>
            </a:extLst>
          </p:cNvPr>
          <p:cNvSpPr txBox="1"/>
          <p:nvPr/>
        </p:nvSpPr>
        <p:spPr>
          <a:xfrm>
            <a:off x="1543901" y="3623112"/>
            <a:ext cx="6258821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dirty="0">
                <a:solidFill>
                  <a:srgbClr val="0432FF"/>
                </a:solidFill>
              </a:rPr>
              <a:t>- </a:t>
            </a:r>
            <a:r>
              <a:rPr lang="fr-FR" b="1" dirty="0">
                <a:solidFill>
                  <a:srgbClr val="0432FF"/>
                </a:solidFill>
              </a:rPr>
              <a:t>En sports individuels, lorsqu’au moins 150 élèves sont comptabilisés sur la totalité des championnats de comités ou de territoires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E85C61E-E3B5-A54D-AE6D-E885EB146342}"/>
              </a:ext>
            </a:extLst>
          </p:cNvPr>
          <p:cNvSpPr txBox="1"/>
          <p:nvPr/>
        </p:nvSpPr>
        <p:spPr>
          <a:xfrm>
            <a:off x="1543901" y="5185706"/>
            <a:ext cx="6360133" cy="15081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dirty="0">
                <a:solidFill>
                  <a:srgbClr val="0432FF"/>
                </a:solidFill>
              </a:rPr>
              <a:t>- </a:t>
            </a:r>
            <a:r>
              <a:rPr lang="fr-FR" b="1" dirty="0">
                <a:solidFill>
                  <a:srgbClr val="0432FF"/>
                </a:solidFill>
              </a:rPr>
              <a:t>En sports collectifs, lorsque 12 équipes sont comptabilisés en Promotionnel sur la totalité des championnats de comités ou de territoires ; lorsque 8 équipes sont comptabilisés en élite sur la totalité des championnats de comités ou de territoires </a:t>
            </a:r>
          </a:p>
          <a:p>
            <a:r>
              <a:rPr lang="fr-FR" dirty="0"/>
              <a:t> 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880A3481-84B1-4648-9A52-8303D16CE2C5}"/>
              </a:ext>
            </a:extLst>
          </p:cNvPr>
          <p:cNvSpPr txBox="1"/>
          <p:nvPr/>
        </p:nvSpPr>
        <p:spPr>
          <a:xfrm>
            <a:off x="445770" y="4686300"/>
            <a:ext cx="668327" cy="3771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fr-FR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OU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push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0BFBEA65-7396-2049-BFAA-C54F51AB379C}"/>
              </a:ext>
            </a:extLst>
          </p:cNvPr>
          <p:cNvSpPr txBox="1"/>
          <p:nvPr/>
        </p:nvSpPr>
        <p:spPr>
          <a:xfrm>
            <a:off x="606056" y="839972"/>
            <a:ext cx="7772400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dirty="0"/>
              <a:t>Les championnats qui ne correspondent pas à ces critères, ou qui ne sont pas organisés, </a:t>
            </a:r>
            <a:r>
              <a:rPr lang="fr-FR" sz="2000" b="1" dirty="0">
                <a:solidFill>
                  <a:srgbClr val="0432FF"/>
                </a:solidFill>
              </a:rPr>
              <a:t>2 années scolaires de suite</a:t>
            </a:r>
            <a:r>
              <a:rPr lang="fr-FR" sz="2000" dirty="0">
                <a:solidFill>
                  <a:srgbClr val="0432FF"/>
                </a:solidFill>
              </a:rPr>
              <a:t> </a:t>
            </a:r>
            <a:r>
              <a:rPr lang="fr-FR" sz="2000" dirty="0"/>
              <a:t>sont désignés pour l’année scolaire suivante comme des </a:t>
            </a:r>
            <a:r>
              <a:rPr lang="fr-FR" sz="2000" dirty="0">
                <a:solidFill>
                  <a:srgbClr val="0432FF"/>
                </a:solidFill>
              </a:rPr>
              <a:t>« </a:t>
            </a:r>
            <a:r>
              <a:rPr lang="fr-FR" sz="2000" b="1" dirty="0">
                <a:solidFill>
                  <a:srgbClr val="0432FF"/>
                </a:solidFill>
              </a:rPr>
              <a:t>rencontres</a:t>
            </a:r>
            <a:r>
              <a:rPr lang="fr-FR" sz="2000" dirty="0">
                <a:solidFill>
                  <a:srgbClr val="0432FF"/>
                </a:solidFill>
              </a:rPr>
              <a:t> » </a:t>
            </a:r>
            <a:r>
              <a:rPr lang="fr-FR" sz="2000" dirty="0"/>
              <a:t>qui n’ouvrent ainsi pas droit à des titres de champion national.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A1A202F9-88FD-2743-B9C2-6559B32DB149}"/>
              </a:ext>
            </a:extLst>
          </p:cNvPr>
          <p:cNvSpPr txBox="1"/>
          <p:nvPr/>
        </p:nvSpPr>
        <p:spPr>
          <a:xfrm>
            <a:off x="606056" y="2509283"/>
            <a:ext cx="8367823" cy="369331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/>
              <a:t>Article 14-2</a:t>
            </a:r>
            <a:endParaRPr lang="fr-FR" dirty="0"/>
          </a:p>
          <a:p>
            <a:r>
              <a:rPr lang="fr-FR" dirty="0"/>
              <a:t>Pour que les élèves distingués par un podium puissent prétendre à la validation de l’option facultative EPS (HNSS),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Si ces critères ne sont pas réunis, l’organisateur ou/et le délégué sportif prévient le Délégué national d’animation sportive avant le début de la première réunion technique. … afin que tous les participants, enseignants, encadrants, élèves et officiels soient informés avant le début de la compétition.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E002DC65-562D-0540-A251-BC1D677DE651}"/>
              </a:ext>
            </a:extLst>
          </p:cNvPr>
          <p:cNvSpPr txBox="1"/>
          <p:nvPr/>
        </p:nvSpPr>
        <p:spPr>
          <a:xfrm>
            <a:off x="1823484" y="3805305"/>
            <a:ext cx="5337544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>
                <a:solidFill>
                  <a:srgbClr val="0432FF"/>
                </a:solidFill>
              </a:rPr>
              <a:t>les critères doivent être obligatoirement réunis au début de la compétition pour le championnat en question.</a:t>
            </a:r>
            <a:endParaRPr kumimoji="0" lang="fr-FR" sz="18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735860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1577ABE3-8870-B446-9143-60BCB9CB5C99}"/>
              </a:ext>
            </a:extLst>
          </p:cNvPr>
          <p:cNvSpPr txBox="1"/>
          <p:nvPr/>
        </p:nvSpPr>
        <p:spPr>
          <a:xfrm>
            <a:off x="474501" y="744460"/>
            <a:ext cx="8293396" cy="29854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14-3</a:t>
            </a:r>
            <a:endParaRPr lang="fr-FR" sz="2000" dirty="0"/>
          </a:p>
          <a:p>
            <a:r>
              <a:rPr lang="fr-FR" sz="2000" dirty="0"/>
              <a:t>La définition de championnats à finalité nationale dans une discipline a pour conséquences :</a:t>
            </a:r>
          </a:p>
          <a:p>
            <a:endParaRPr lang="fr-FR" sz="2000" dirty="0"/>
          </a:p>
          <a:p>
            <a:endParaRPr lang="fr-FR" dirty="0"/>
          </a:p>
          <a:p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r>
              <a:rPr lang="fr-FR" b="1" i="1" dirty="0"/>
              <a:t> </a:t>
            </a:r>
            <a:endParaRPr lang="fr-FR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7187B0D3-4400-194B-9F3F-CAFD500E6648}"/>
              </a:ext>
            </a:extLst>
          </p:cNvPr>
          <p:cNvSpPr txBox="1"/>
          <p:nvPr/>
        </p:nvSpPr>
        <p:spPr>
          <a:xfrm>
            <a:off x="2068754" y="2104754"/>
            <a:ext cx="5104889" cy="7078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La Création d’une commission technique nationale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6B6F6631-90B8-5C45-97EE-9100A3E7C11F}"/>
              </a:ext>
            </a:extLst>
          </p:cNvPr>
          <p:cNvSpPr txBox="1"/>
          <p:nvPr/>
        </p:nvSpPr>
        <p:spPr>
          <a:xfrm>
            <a:off x="2068753" y="3427589"/>
            <a:ext cx="5104889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/>
            <a:r>
              <a:rPr lang="fr-FR" sz="2000" b="1" dirty="0">
                <a:solidFill>
                  <a:srgbClr val="0432FF"/>
                </a:solidFill>
              </a:rPr>
              <a:t>L’Organisation de championnats nationaux et délivrance des titres nationaux et des récompenses afférentes.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DED83B5A-523C-6A4B-B776-B76016AB5C27}"/>
              </a:ext>
            </a:extLst>
          </p:cNvPr>
          <p:cNvSpPr txBox="1"/>
          <p:nvPr/>
        </p:nvSpPr>
        <p:spPr>
          <a:xfrm>
            <a:off x="2068753" y="5090185"/>
            <a:ext cx="5104889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Définition et mise en œuvre d’un parcours de formation jeunes officiels en cohérence avec les besoins de la discipline</a:t>
            </a:r>
            <a:endParaRPr kumimoji="0" lang="fr-FR" sz="2000" b="1" i="0" u="none" strike="noStrike" cap="none" spc="0" normalizeH="0" baseline="0" dirty="0">
              <a:ln>
                <a:noFill/>
              </a:ln>
              <a:solidFill>
                <a:srgbClr val="0432FF"/>
              </a:solidFill>
              <a:effectLst/>
              <a:uFillTx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69282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D50F56C9-F308-F34E-AAF9-B5382285C5B0}"/>
              </a:ext>
            </a:extLst>
          </p:cNvPr>
          <p:cNvSpPr txBox="1"/>
          <p:nvPr/>
        </p:nvSpPr>
        <p:spPr>
          <a:xfrm>
            <a:off x="480267" y="719231"/>
            <a:ext cx="8293396" cy="32932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/>
              <a:t>ARTICLE 15 : GENERALITES  (pour les sports individuels)</a:t>
            </a:r>
          </a:p>
          <a:p>
            <a:r>
              <a:rPr lang="fr-FR" sz="2000" b="1" dirty="0"/>
              <a:t> </a:t>
            </a:r>
            <a:endParaRPr lang="fr-FR" sz="2000" dirty="0"/>
          </a:p>
          <a:p>
            <a:r>
              <a:rPr lang="fr-FR" sz="2000" dirty="0"/>
              <a:t>Les procédures de qualifications sont définies précisément dans les règlements spécifiques sportifs en conformité avec les articles 15 à 20 des présents Règlements généraux sportifs. </a:t>
            </a:r>
          </a:p>
          <a:p>
            <a:r>
              <a:rPr lang="fr-FR" dirty="0"/>
              <a:t> 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644F3A5B-0380-0545-8C48-73B7B7BB108A}"/>
              </a:ext>
            </a:extLst>
          </p:cNvPr>
          <p:cNvSpPr txBox="1"/>
          <p:nvPr/>
        </p:nvSpPr>
        <p:spPr>
          <a:xfrm>
            <a:off x="1504057" y="3285640"/>
            <a:ext cx="6245816" cy="1938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L’organisation au niveau territorial de championnats qualificatifs inter-comités est décidée par championnat, par la CNAS et la CSRL pour la saison suivante en fonction d’un pourcentage de qualifiés (25 %) par rapport au nombre de participants au championnat national concerné.</a:t>
            </a:r>
          </a:p>
        </p:txBody>
      </p:sp>
    </p:spTree>
    <p:extLst>
      <p:ext uri="{BB962C8B-B14F-4D97-AF65-F5344CB8AC3E}">
        <p14:creationId xmlns:p14="http://schemas.microsoft.com/office/powerpoint/2010/main" val="20778248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E8213863-DC83-CB4B-9DE5-1D4C351B7C73}"/>
              </a:ext>
            </a:extLst>
          </p:cNvPr>
          <p:cNvSpPr txBox="1"/>
          <p:nvPr/>
        </p:nvSpPr>
        <p:spPr>
          <a:xfrm>
            <a:off x="584791" y="935666"/>
            <a:ext cx="8293396" cy="1477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b="1" dirty="0"/>
              <a:t>ARTICLE 16 : LES QUALIFICATIONS SELON LA PERFORMANCE (minimas de qualification)</a:t>
            </a:r>
          </a:p>
          <a:p>
            <a:r>
              <a:rPr lang="fr-FR" b="1" dirty="0"/>
              <a:t>Et</a:t>
            </a:r>
          </a:p>
          <a:p>
            <a:r>
              <a:rPr lang="fr-FR" b="1" dirty="0"/>
              <a:t>ARTICLE 17 : LES QUALIFICATIONS SELON LE CLASSEMENT</a:t>
            </a:r>
          </a:p>
          <a:p>
            <a:endParaRPr lang="fr-FR" b="1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FBF68A6-41A3-6149-A2E7-8B6E4B4E3ED5}"/>
              </a:ext>
            </a:extLst>
          </p:cNvPr>
          <p:cNvSpPr txBox="1"/>
          <p:nvPr/>
        </p:nvSpPr>
        <p:spPr>
          <a:xfrm>
            <a:off x="584791" y="3354246"/>
            <a:ext cx="8293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dirty="0"/>
              <a:t> 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E0857A12-E976-CD4D-9CBE-E6A59D9C306A}"/>
              </a:ext>
            </a:extLst>
          </p:cNvPr>
          <p:cNvSpPr txBox="1"/>
          <p:nvPr/>
        </p:nvSpPr>
        <p:spPr>
          <a:xfrm>
            <a:off x="1875099" y="3215745"/>
            <a:ext cx="5254907" cy="10156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r>
              <a:rPr lang="fr-FR" sz="2000" b="1" dirty="0">
                <a:solidFill>
                  <a:srgbClr val="0432FF"/>
                </a:solidFill>
              </a:rPr>
              <a:t>Dans le cas où les inscrits proviennent d’un seul comité, le championnat de comité devient le championnat territorial.  </a:t>
            </a:r>
          </a:p>
        </p:txBody>
      </p:sp>
    </p:spTree>
    <p:extLst>
      <p:ext uri="{BB962C8B-B14F-4D97-AF65-F5344CB8AC3E}">
        <p14:creationId xmlns:p14="http://schemas.microsoft.com/office/powerpoint/2010/main" val="30836980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onception personnalisée">
  <a:themeElements>
    <a:clrScheme name="Conception personnalisé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Conception personnalisé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onception personnalisé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nception personnalisé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3182</TotalTime>
  <Words>809</Words>
  <Application>Microsoft Office PowerPoint</Application>
  <PresentationFormat>Affichage à l'écran (4:3)</PresentationFormat>
  <Paragraphs>138</Paragraphs>
  <Slides>14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Kyrial Display Pro SemiBold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56</cp:revision>
  <dcterms:modified xsi:type="dcterms:W3CDTF">2018-11-07T16:10:55Z</dcterms:modified>
</cp:coreProperties>
</file>